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5795" r:id="rId5"/>
    <p:sldMasterId id="2147485853" r:id="rId6"/>
  </p:sldMasterIdLst>
  <p:notesMasterIdLst>
    <p:notesMasterId r:id="rId27"/>
  </p:notesMasterIdLst>
  <p:handoutMasterIdLst>
    <p:handoutMasterId r:id="rId28"/>
  </p:handoutMasterIdLst>
  <p:sldIdLst>
    <p:sldId id="2147478940" r:id="rId7"/>
    <p:sldId id="2147478939" r:id="rId8"/>
    <p:sldId id="437" r:id="rId9"/>
    <p:sldId id="2147374393" r:id="rId10"/>
    <p:sldId id="2147478980" r:id="rId11"/>
    <p:sldId id="2147478936" r:id="rId12"/>
    <p:sldId id="2147478962" r:id="rId13"/>
    <p:sldId id="2147478967" r:id="rId14"/>
    <p:sldId id="2147478974" r:id="rId15"/>
    <p:sldId id="2147478976" r:id="rId16"/>
    <p:sldId id="2147478988" r:id="rId17"/>
    <p:sldId id="2147478987" r:id="rId18"/>
    <p:sldId id="2147478981" r:id="rId19"/>
    <p:sldId id="2147478978" r:id="rId20"/>
    <p:sldId id="2147478975" r:id="rId21"/>
    <p:sldId id="2147478983" r:id="rId22"/>
    <p:sldId id="2147478984" r:id="rId23"/>
    <p:sldId id="2147478979" r:id="rId24"/>
    <p:sldId id="2147478982" r:id="rId25"/>
    <p:sldId id="2147478971" r:id="rId26"/>
  </p:sldIdLst>
  <p:sldSz cx="24384000" cy="13716000"/>
  <p:notesSz cx="6858000" cy="9144000"/>
  <p:defaultTextStyle>
    <a:defPPr>
      <a:defRPr lang="en-US"/>
    </a:defPPr>
    <a:lvl1pPr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1pPr>
    <a:lvl2pPr marL="914400" indent="-4572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2pPr>
    <a:lvl3pPr marL="1828800" indent="-9144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3pPr>
    <a:lvl4pPr marL="2743200" indent="-13716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4pPr>
    <a:lvl5pPr marL="3657600" indent="-18288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5pPr>
    <a:lvl6pPr marL="2286000" algn="l" defTabSz="914400" rtl="0" eaLnBrk="1" latinLnBrk="0" hangingPunct="1">
      <a:defRPr sz="3600" kern="1200">
        <a:solidFill>
          <a:schemeClr val="tx1"/>
        </a:solidFill>
        <a:latin typeface="Open Sans" panose="020B0606030504020204" pitchFamily="34" charset="0"/>
        <a:ea typeface="+mn-ea"/>
        <a:cs typeface="+mn-cs"/>
      </a:defRPr>
    </a:lvl6pPr>
    <a:lvl7pPr marL="2743200" algn="l" defTabSz="914400" rtl="0" eaLnBrk="1" latinLnBrk="0" hangingPunct="1">
      <a:defRPr sz="3600" kern="1200">
        <a:solidFill>
          <a:schemeClr val="tx1"/>
        </a:solidFill>
        <a:latin typeface="Open Sans" panose="020B0606030504020204" pitchFamily="34" charset="0"/>
        <a:ea typeface="+mn-ea"/>
        <a:cs typeface="+mn-cs"/>
      </a:defRPr>
    </a:lvl7pPr>
    <a:lvl8pPr marL="3200400" algn="l" defTabSz="914400" rtl="0" eaLnBrk="1" latinLnBrk="0" hangingPunct="1">
      <a:defRPr sz="3600" kern="1200">
        <a:solidFill>
          <a:schemeClr val="tx1"/>
        </a:solidFill>
        <a:latin typeface="Open Sans" panose="020B0606030504020204" pitchFamily="34" charset="0"/>
        <a:ea typeface="+mn-ea"/>
        <a:cs typeface="+mn-cs"/>
      </a:defRPr>
    </a:lvl8pPr>
    <a:lvl9pPr marL="3657600" algn="l" defTabSz="914400" rtl="0" eaLnBrk="1" latinLnBrk="0" hangingPunct="1">
      <a:defRPr sz="3600" kern="1200">
        <a:solidFill>
          <a:schemeClr val="tx1"/>
        </a:solidFill>
        <a:latin typeface="Open Sans" panose="020B0606030504020204" pitchFamily="34" charset="0"/>
        <a:ea typeface="+mn-ea"/>
        <a:cs typeface="+mn-cs"/>
      </a:defRPr>
    </a:lvl9pPr>
  </p:defaultTextStyle>
  <p:extLst>
    <p:ext uri="{EFAFB233-063F-42B5-8137-9DF3F51BA10A}">
      <p15:sldGuideLst xmlns:p15="http://schemas.microsoft.com/office/powerpoint/2012/main">
        <p15:guide id="1" orient="horz" pos="7541">
          <p15:clr>
            <a:srgbClr val="A4A3A4"/>
          </p15:clr>
        </p15:guide>
        <p15:guide id="2" pos="9449">
          <p15:clr>
            <a:srgbClr val="A4A3A4"/>
          </p15:clr>
        </p15:guide>
        <p15:guide id="3" orient="horz" pos="6338">
          <p15:clr>
            <a:srgbClr val="A4A3A4"/>
          </p15:clr>
        </p15:guide>
        <p15:guide id="4" pos="5911">
          <p15:clr>
            <a:srgbClr val="A4A3A4"/>
          </p15:clr>
        </p15:guide>
        <p15:guide id="5" pos="14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E221-1114-1694-6F51-A7415D8EA119}" name="Janvi Pujari" initials="" userId="S::janvi.pujari@nagarro.com::f47aa4fb-ec9b-49dc-966a-93934b29372d" providerId="AD"/>
  <p188:author id="{1B81C02A-2493-0B47-4FCC-C9F6F676316C}" name="Anas Houari" initials="AH" userId="S::anas.houari_notionedge.com#ext#@nagarro.onmicrosoft.com::69ccff65-37a0-473e-8202-5ce1a097b376" providerId="AD"/>
  <p188:author id="{37F0713E-FCED-B9BB-4D92-CB3C5AC7C2D2}" name="Parv Shree" initials="" userId="S::parv.shree@nagarro.com::b35ab3eb-d924-4c83-a6e6-63cc4f79aca2" providerId="AD"/>
  <p188:author id="{E8C8F247-E944-8AC3-FCE6-FB8D75479D05}" name="Abhishek Kumar" initials="" userId="S::abhishek.kumar05@nagarro.com::7b8db18a-d019-499f-b267-e43a31d5a408" providerId="AD"/>
  <p188:author id="{67F1D370-B801-E813-6B1C-93EE6592CB0B}" name="Benjamin Bonnet" initials="BB" userId="S::Benjamin.bonnet@notionedge.com::dbe9544c-2dc5-4cfb-84bc-e35ad66f4863" providerId="AD"/>
  <p188:author id="{F49C8E9B-C9D8-55BE-B7A4-570C3D306245}" name="Chandramohan Nataraj" initials="CN" userId="S::chandramohan.nataraj@nagarro.com::d0667db1-e826-46ac-9399-46633ea7ec21" providerId="AD"/>
  <p188:author id="{B392FFB1-F2FE-53AB-6BFE-D90B56EBC2F5}" name="Siddharth Kathuria" initials="" userId="S::siddharth.kathuria@nagarro.com::b7d3402b-db2a-4e48-a1c6-4c1e0a5a4f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 Favarel" initials="" lastIdx="1" clrIdx="0"/>
  <p:cmAuthor id="2" name="Dimitri  Frosi" initials="" lastIdx="53" clrIdx="1"/>
  <p:cmAuthor id="3" name="Fabien" initials="" lastIdx="1" clrIdx="2"/>
  <p:cmAuthor id="4" name="Kamal El Ouarrari"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CBD"/>
    <a:srgbClr val="008000"/>
    <a:srgbClr val="FFFFFF"/>
    <a:srgbClr val="CDB5FF"/>
    <a:srgbClr val="EBE0FF"/>
    <a:srgbClr val="46D7AD"/>
    <a:srgbClr val="5948D8"/>
    <a:srgbClr val="C4C9D2"/>
    <a:srgbClr val="F3F4F6"/>
    <a:srgbClr val="EF9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C106-2DDB-4795-B558-F525C5BA2818}" v="1" dt="2024-11-22T18:34:10.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24"/>
      </p:cViewPr>
      <p:guideLst>
        <p:guide orient="horz" pos="7541"/>
        <p:guide pos="9449"/>
        <p:guide orient="horz" pos="6338"/>
        <p:guide pos="5911"/>
        <p:guide pos="14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7b8db18a-d019-499f-b267-e43a31d5a408" providerId="ADAL" clId="{2C8A6978-592B-47A3-B02F-3CF6CD28E2B0}"/>
    <pc:docChg chg="undo custSel modSld">
      <pc:chgData name="Abhishek Kumar" userId="7b8db18a-d019-499f-b267-e43a31d5a408" providerId="ADAL" clId="{2C8A6978-592B-47A3-B02F-3CF6CD28E2B0}" dt="2024-08-01T11:04:33.909" v="300" actId="164"/>
      <pc:docMkLst>
        <pc:docMk/>
      </pc:docMkLst>
      <pc:sldChg chg="modSp mod">
        <pc:chgData name="Abhishek Kumar" userId="7b8db18a-d019-499f-b267-e43a31d5a408" providerId="ADAL" clId="{2C8A6978-592B-47A3-B02F-3CF6CD28E2B0}" dt="2024-08-01T05:22:09.411" v="21" actId="1076"/>
        <pc:sldMkLst>
          <pc:docMk/>
          <pc:sldMk cId="1957743595" sldId="2147478956"/>
        </pc:sldMkLst>
      </pc:sldChg>
      <pc:sldChg chg="addSp delSp modSp mod">
        <pc:chgData name="Abhishek Kumar" userId="7b8db18a-d019-499f-b267-e43a31d5a408" providerId="ADAL" clId="{2C8A6978-592B-47A3-B02F-3CF6CD28E2B0}" dt="2024-08-01T11:04:33.909" v="300" actId="164"/>
        <pc:sldMkLst>
          <pc:docMk/>
          <pc:sldMk cId="516958942" sldId="2147478972"/>
        </pc:sldMkLst>
      </pc:sldChg>
    </pc:docChg>
  </pc:docChgLst>
  <pc:docChgLst>
    <pc:chgData name="Hemant Gupta" userId="S::hemant.gupta@nagarro.com::ab325b3e-fb52-47c4-8641-009fd52ce0a9" providerId="AD" clId="Web-{D5E778BD-9508-3F64-F7D2-A52851BB5370}"/>
    <pc:docChg chg="modSld">
      <pc:chgData name="Hemant Gupta" userId="S::hemant.gupta@nagarro.com::ab325b3e-fb52-47c4-8641-009fd52ce0a9" providerId="AD" clId="Web-{D5E778BD-9508-3F64-F7D2-A52851BB5370}" dt="2024-10-24T03:07:20.705" v="49" actId="14100"/>
      <pc:docMkLst>
        <pc:docMk/>
      </pc:docMkLst>
      <pc:sldChg chg="modSp">
        <pc:chgData name="Hemant Gupta" userId="S::hemant.gupta@nagarro.com::ab325b3e-fb52-47c4-8641-009fd52ce0a9" providerId="AD" clId="Web-{D5E778BD-9508-3F64-F7D2-A52851BB5370}" dt="2024-10-24T03:07:20.705" v="49" actId="14100"/>
        <pc:sldMkLst>
          <pc:docMk/>
          <pc:sldMk cId="1547627805" sldId="2147478975"/>
        </pc:sldMkLst>
        <pc:spChg chg="mod">
          <ac:chgData name="Hemant Gupta" userId="S::hemant.gupta@nagarro.com::ab325b3e-fb52-47c4-8641-009fd52ce0a9" providerId="AD" clId="Web-{D5E778BD-9508-3F64-F7D2-A52851BB5370}" dt="2024-10-24T03:07:20.705" v="49" actId="14100"/>
          <ac:spMkLst>
            <pc:docMk/>
            <pc:sldMk cId="1547627805" sldId="2147478975"/>
            <ac:spMk id="2" creationId="{B7874611-81F5-66D1-08FE-AF355F232422}"/>
          </ac:spMkLst>
        </pc:spChg>
      </pc:sldChg>
    </pc:docChg>
  </pc:docChgLst>
  <pc:docChgLst>
    <pc:chgData name="Abhishek Kumar" userId="7b8db18a-d019-499f-b267-e43a31d5a408" providerId="ADAL" clId="{E363AECF-D931-4C49-8206-10D1E1826BE2}"/>
    <pc:docChg chg="undo custSel modSld">
      <pc:chgData name="Abhishek Kumar" userId="7b8db18a-d019-499f-b267-e43a31d5a408" providerId="ADAL" clId="{E363AECF-D931-4C49-8206-10D1E1826BE2}" dt="2024-06-17T10:09:35.727" v="12" actId="9405"/>
      <pc:docMkLst>
        <pc:docMk/>
      </pc:docMkLst>
      <pc:sldChg chg="addSp delSp mod">
        <pc:chgData name="Abhishek Kumar" userId="7b8db18a-d019-499f-b267-e43a31d5a408" providerId="ADAL" clId="{E363AECF-D931-4C49-8206-10D1E1826BE2}" dt="2024-06-17T10:09:35.727" v="12" actId="9405"/>
        <pc:sldMkLst>
          <pc:docMk/>
          <pc:sldMk cId="3921029548" sldId="2147478958"/>
        </pc:sldMkLst>
      </pc:sldChg>
    </pc:docChg>
  </pc:docChgLst>
  <pc:docChgLst>
    <pc:chgData name="Piyush Joshi" userId="S::piyush.joshi01@nagarro.com::4a307dd5-f51c-4598-9522-a473aeb79eda" providerId="AD" clId="Web-{641CD54B-0660-B935-815D-CDE8DA57CE13}"/>
    <pc:docChg chg="modSld">
      <pc:chgData name="Piyush Joshi" userId="S::piyush.joshi01@nagarro.com::4a307dd5-f51c-4598-9522-a473aeb79eda" providerId="AD" clId="Web-{641CD54B-0660-B935-815D-CDE8DA57CE13}" dt="2024-10-23T04:44:50.209" v="7" actId="1076"/>
      <pc:docMkLst>
        <pc:docMk/>
      </pc:docMkLst>
      <pc:sldChg chg="modSp">
        <pc:chgData name="Piyush Joshi" userId="S::piyush.joshi01@nagarro.com::4a307dd5-f51c-4598-9522-a473aeb79eda" providerId="AD" clId="Web-{641CD54B-0660-B935-815D-CDE8DA57CE13}" dt="2024-10-23T04:44:50.209" v="7" actId="1076"/>
        <pc:sldMkLst>
          <pc:docMk/>
          <pc:sldMk cId="2994296724" sldId="2147374393"/>
        </pc:sldMkLst>
        <pc:spChg chg="mod">
          <ac:chgData name="Piyush Joshi" userId="S::piyush.joshi01@nagarro.com::4a307dd5-f51c-4598-9522-a473aeb79eda" providerId="AD" clId="Web-{641CD54B-0660-B935-815D-CDE8DA57CE13}" dt="2024-10-23T04:44:19.020" v="5"/>
          <ac:spMkLst>
            <pc:docMk/>
            <pc:sldMk cId="2994296724" sldId="2147374393"/>
            <ac:spMk id="32" creationId="{763E6D8C-E7C7-432E-8454-351291527C3E}"/>
          </ac:spMkLst>
        </pc:spChg>
        <pc:spChg chg="mod">
          <ac:chgData name="Piyush Joshi" userId="S::piyush.joshi01@nagarro.com::4a307dd5-f51c-4598-9522-a473aeb79eda" providerId="AD" clId="Web-{641CD54B-0660-B935-815D-CDE8DA57CE13}" dt="2024-10-23T04:44:19.020" v="4"/>
          <ac:spMkLst>
            <pc:docMk/>
            <pc:sldMk cId="2994296724" sldId="2147374393"/>
            <ac:spMk id="33" creationId="{1B0728E2-F095-4A80-B8F7-DA0DA22DC236}"/>
          </ac:spMkLst>
        </pc:spChg>
        <pc:grpChg chg="mod">
          <ac:chgData name="Piyush Joshi" userId="S::piyush.joshi01@nagarro.com::4a307dd5-f51c-4598-9522-a473aeb79eda" providerId="AD" clId="Web-{641CD54B-0660-B935-815D-CDE8DA57CE13}" dt="2024-10-23T04:44:50.209" v="7" actId="1076"/>
          <ac:grpSpMkLst>
            <pc:docMk/>
            <pc:sldMk cId="2994296724" sldId="2147374393"/>
            <ac:grpSpMk id="34" creationId="{73F34163-D382-4EC3-8E76-75E1A9A56AAA}"/>
          </ac:grpSpMkLst>
        </pc:grpChg>
      </pc:sldChg>
    </pc:docChg>
  </pc:docChgLst>
  <pc:docChgLst>
    <pc:chgData name="Hemant Gupta" userId="S::hemant.gupta@nagarro.com::ab325b3e-fb52-47c4-8641-009fd52ce0a9" providerId="AD" clId="Web-{90C0DB20-B940-4888-95C7-70E4F50EB01C}"/>
    <pc:docChg chg="modSld">
      <pc:chgData name="Hemant Gupta" userId="S::hemant.gupta@nagarro.com::ab325b3e-fb52-47c4-8641-009fd52ce0a9" providerId="AD" clId="Web-{90C0DB20-B940-4888-95C7-70E4F50EB01C}" dt="2024-11-04T07:14:59.576" v="36" actId="20577"/>
      <pc:docMkLst>
        <pc:docMk/>
      </pc:docMkLst>
      <pc:sldChg chg="modSp">
        <pc:chgData name="Hemant Gupta" userId="S::hemant.gupta@nagarro.com::ab325b3e-fb52-47c4-8641-009fd52ce0a9" providerId="AD" clId="Web-{90C0DB20-B940-4888-95C7-70E4F50EB01C}" dt="2024-11-04T07:14:59.576" v="36" actId="20577"/>
        <pc:sldMkLst>
          <pc:docMk/>
          <pc:sldMk cId="3788695528" sldId="2147478962"/>
        </pc:sldMkLst>
        <pc:spChg chg="mod">
          <ac:chgData name="Hemant Gupta" userId="S::hemant.gupta@nagarro.com::ab325b3e-fb52-47c4-8641-009fd52ce0a9" providerId="AD" clId="Web-{90C0DB20-B940-4888-95C7-70E4F50EB01C}" dt="2024-11-04T07:14:59.576" v="36" actId="20577"/>
          <ac:spMkLst>
            <pc:docMk/>
            <pc:sldMk cId="3788695528" sldId="2147478962"/>
            <ac:spMk id="19" creationId="{ABF6A224-97FA-4BA9-6230-1678DA7C90A8}"/>
          </ac:spMkLst>
        </pc:spChg>
      </pc:sldChg>
      <pc:sldChg chg="modSp">
        <pc:chgData name="Hemant Gupta" userId="S::hemant.gupta@nagarro.com::ab325b3e-fb52-47c4-8641-009fd52ce0a9" providerId="AD" clId="Web-{90C0DB20-B940-4888-95C7-70E4F50EB01C}" dt="2024-11-04T07:12:34.836" v="25" actId="20577"/>
        <pc:sldMkLst>
          <pc:docMk/>
          <pc:sldMk cId="1547627805" sldId="2147478975"/>
        </pc:sldMkLst>
        <pc:spChg chg="mod">
          <ac:chgData name="Hemant Gupta" userId="S::hemant.gupta@nagarro.com::ab325b3e-fb52-47c4-8641-009fd52ce0a9" providerId="AD" clId="Web-{90C0DB20-B940-4888-95C7-70E4F50EB01C}" dt="2024-11-04T07:12:34.836" v="25" actId="20577"/>
          <ac:spMkLst>
            <pc:docMk/>
            <pc:sldMk cId="1547627805" sldId="2147478975"/>
            <ac:spMk id="2" creationId="{B7874611-81F5-66D1-08FE-AF355F232422}"/>
          </ac:spMkLst>
        </pc:spChg>
      </pc:sldChg>
    </pc:docChg>
  </pc:docChgLst>
  <pc:docChgLst>
    <pc:chgData name="Abhishek Kumar" userId="7b8db18a-d019-499f-b267-e43a31d5a408" providerId="ADAL" clId="{9E0AC40C-5176-4EC9-AE19-EA5772C682C9}"/>
    <pc:docChg chg="undo custSel addSld delSld modSld sldOrd delMainMaster">
      <pc:chgData name="Abhishek Kumar" userId="7b8db18a-d019-499f-b267-e43a31d5a408" providerId="ADAL" clId="{9E0AC40C-5176-4EC9-AE19-EA5772C682C9}" dt="2024-07-01T06:17:00.768" v="48" actId="14100"/>
      <pc:docMkLst>
        <pc:docMk/>
      </pc:docMkLst>
      <pc:sldChg chg="del">
        <pc:chgData name="Abhishek Kumar" userId="7b8db18a-d019-499f-b267-e43a31d5a408" providerId="ADAL" clId="{9E0AC40C-5176-4EC9-AE19-EA5772C682C9}" dt="2024-07-01T06:09:24.342" v="0" actId="47"/>
        <pc:sldMkLst>
          <pc:docMk/>
          <pc:sldMk cId="0" sldId="9035"/>
        </pc:sldMkLst>
      </pc:sldChg>
      <pc:sldChg chg="del">
        <pc:chgData name="Abhishek Kumar" userId="7b8db18a-d019-499f-b267-e43a31d5a408" providerId="ADAL" clId="{9E0AC40C-5176-4EC9-AE19-EA5772C682C9}" dt="2024-07-01T06:09:24.342" v="0" actId="47"/>
        <pc:sldMkLst>
          <pc:docMk/>
          <pc:sldMk cId="0" sldId="9120"/>
        </pc:sldMkLst>
      </pc:sldChg>
      <pc:sldChg chg="del">
        <pc:chgData name="Abhishek Kumar" userId="7b8db18a-d019-499f-b267-e43a31d5a408" providerId="ADAL" clId="{9E0AC40C-5176-4EC9-AE19-EA5772C682C9}" dt="2024-07-01T06:09:24.342" v="0" actId="47"/>
        <pc:sldMkLst>
          <pc:docMk/>
          <pc:sldMk cId="0" sldId="2146846676"/>
        </pc:sldMkLst>
      </pc:sldChg>
      <pc:sldChg chg="del">
        <pc:chgData name="Abhishek Kumar" userId="7b8db18a-d019-499f-b267-e43a31d5a408" providerId="ADAL" clId="{9E0AC40C-5176-4EC9-AE19-EA5772C682C9}" dt="2024-07-01T06:09:24.342" v="0" actId="47"/>
        <pc:sldMkLst>
          <pc:docMk/>
          <pc:sldMk cId="0" sldId="2147478882"/>
        </pc:sldMkLst>
      </pc:sldChg>
      <pc:sldChg chg="del">
        <pc:chgData name="Abhishek Kumar" userId="7b8db18a-d019-499f-b267-e43a31d5a408" providerId="ADAL" clId="{9E0AC40C-5176-4EC9-AE19-EA5772C682C9}" dt="2024-07-01T06:09:24.342" v="0" actId="47"/>
        <pc:sldMkLst>
          <pc:docMk/>
          <pc:sldMk cId="0" sldId="2147478883"/>
        </pc:sldMkLst>
      </pc:sldChg>
      <pc:sldChg chg="del">
        <pc:chgData name="Abhishek Kumar" userId="7b8db18a-d019-499f-b267-e43a31d5a408" providerId="ADAL" clId="{9E0AC40C-5176-4EC9-AE19-EA5772C682C9}" dt="2024-07-01T06:09:24.342" v="0" actId="47"/>
        <pc:sldMkLst>
          <pc:docMk/>
          <pc:sldMk cId="0" sldId="2147478891"/>
        </pc:sldMkLst>
      </pc:sldChg>
      <pc:sldChg chg="del">
        <pc:chgData name="Abhishek Kumar" userId="7b8db18a-d019-499f-b267-e43a31d5a408" providerId="ADAL" clId="{9E0AC40C-5176-4EC9-AE19-EA5772C682C9}" dt="2024-07-01T06:09:24.342" v="0" actId="47"/>
        <pc:sldMkLst>
          <pc:docMk/>
          <pc:sldMk cId="0" sldId="2147478901"/>
        </pc:sldMkLst>
      </pc:sldChg>
      <pc:sldChg chg="del">
        <pc:chgData name="Abhishek Kumar" userId="7b8db18a-d019-499f-b267-e43a31d5a408" providerId="ADAL" clId="{9E0AC40C-5176-4EC9-AE19-EA5772C682C9}" dt="2024-07-01T06:09:24.342" v="0" actId="47"/>
        <pc:sldMkLst>
          <pc:docMk/>
          <pc:sldMk cId="0" sldId="2147478908"/>
        </pc:sldMkLst>
      </pc:sldChg>
      <pc:sldChg chg="del">
        <pc:chgData name="Abhishek Kumar" userId="7b8db18a-d019-499f-b267-e43a31d5a408" providerId="ADAL" clId="{9E0AC40C-5176-4EC9-AE19-EA5772C682C9}" dt="2024-07-01T06:09:24.342" v="0" actId="47"/>
        <pc:sldMkLst>
          <pc:docMk/>
          <pc:sldMk cId="0" sldId="2147478911"/>
        </pc:sldMkLst>
      </pc:sldChg>
      <pc:sldChg chg="del">
        <pc:chgData name="Abhishek Kumar" userId="7b8db18a-d019-499f-b267-e43a31d5a408" providerId="ADAL" clId="{9E0AC40C-5176-4EC9-AE19-EA5772C682C9}" dt="2024-07-01T06:09:24.342" v="0" actId="47"/>
        <pc:sldMkLst>
          <pc:docMk/>
          <pc:sldMk cId="3308188800" sldId="2147478915"/>
        </pc:sldMkLst>
      </pc:sldChg>
      <pc:sldChg chg="del">
        <pc:chgData name="Abhishek Kumar" userId="7b8db18a-d019-499f-b267-e43a31d5a408" providerId="ADAL" clId="{9E0AC40C-5176-4EC9-AE19-EA5772C682C9}" dt="2024-07-01T06:09:24.342" v="0" actId="47"/>
        <pc:sldMkLst>
          <pc:docMk/>
          <pc:sldMk cId="2623272086" sldId="2147478916"/>
        </pc:sldMkLst>
      </pc:sldChg>
      <pc:sldChg chg="del">
        <pc:chgData name="Abhishek Kumar" userId="7b8db18a-d019-499f-b267-e43a31d5a408" providerId="ADAL" clId="{9E0AC40C-5176-4EC9-AE19-EA5772C682C9}" dt="2024-07-01T06:09:24.342" v="0" actId="47"/>
        <pc:sldMkLst>
          <pc:docMk/>
          <pc:sldMk cId="2690283346" sldId="2147478917"/>
        </pc:sldMkLst>
      </pc:sldChg>
      <pc:sldChg chg="del">
        <pc:chgData name="Abhishek Kumar" userId="7b8db18a-d019-499f-b267-e43a31d5a408" providerId="ADAL" clId="{9E0AC40C-5176-4EC9-AE19-EA5772C682C9}" dt="2024-07-01T06:09:24.342" v="0" actId="47"/>
        <pc:sldMkLst>
          <pc:docMk/>
          <pc:sldMk cId="886245994" sldId="2147478920"/>
        </pc:sldMkLst>
      </pc:sldChg>
      <pc:sldChg chg="del">
        <pc:chgData name="Abhishek Kumar" userId="7b8db18a-d019-499f-b267-e43a31d5a408" providerId="ADAL" clId="{9E0AC40C-5176-4EC9-AE19-EA5772C682C9}" dt="2024-07-01T06:09:24.342" v="0" actId="47"/>
        <pc:sldMkLst>
          <pc:docMk/>
          <pc:sldMk cId="3037569384" sldId="2147478922"/>
        </pc:sldMkLst>
      </pc:sldChg>
      <pc:sldChg chg="del">
        <pc:chgData name="Abhishek Kumar" userId="7b8db18a-d019-499f-b267-e43a31d5a408" providerId="ADAL" clId="{9E0AC40C-5176-4EC9-AE19-EA5772C682C9}" dt="2024-07-01T06:09:24.342" v="0" actId="47"/>
        <pc:sldMkLst>
          <pc:docMk/>
          <pc:sldMk cId="3573535155" sldId="2147478925"/>
        </pc:sldMkLst>
      </pc:sldChg>
      <pc:sldChg chg="del">
        <pc:chgData name="Abhishek Kumar" userId="7b8db18a-d019-499f-b267-e43a31d5a408" providerId="ADAL" clId="{9E0AC40C-5176-4EC9-AE19-EA5772C682C9}" dt="2024-07-01T06:09:24.342" v="0" actId="47"/>
        <pc:sldMkLst>
          <pc:docMk/>
          <pc:sldMk cId="3897565507" sldId="2147478927"/>
        </pc:sldMkLst>
      </pc:sldChg>
      <pc:sldChg chg="del">
        <pc:chgData name="Abhishek Kumar" userId="7b8db18a-d019-499f-b267-e43a31d5a408" providerId="ADAL" clId="{9E0AC40C-5176-4EC9-AE19-EA5772C682C9}" dt="2024-07-01T06:09:24.342" v="0" actId="47"/>
        <pc:sldMkLst>
          <pc:docMk/>
          <pc:sldMk cId="2366919585" sldId="2147478928"/>
        </pc:sldMkLst>
      </pc:sldChg>
      <pc:sldChg chg="del">
        <pc:chgData name="Abhishek Kumar" userId="7b8db18a-d019-499f-b267-e43a31d5a408" providerId="ADAL" clId="{9E0AC40C-5176-4EC9-AE19-EA5772C682C9}" dt="2024-07-01T06:09:24.342" v="0" actId="47"/>
        <pc:sldMkLst>
          <pc:docMk/>
          <pc:sldMk cId="2596989519" sldId="2147478930"/>
        </pc:sldMkLst>
      </pc:sldChg>
      <pc:sldChg chg="del">
        <pc:chgData name="Abhishek Kumar" userId="7b8db18a-d019-499f-b267-e43a31d5a408" providerId="ADAL" clId="{9E0AC40C-5176-4EC9-AE19-EA5772C682C9}" dt="2024-07-01T06:09:24.342" v="0" actId="47"/>
        <pc:sldMkLst>
          <pc:docMk/>
          <pc:sldMk cId="246759545" sldId="2147478944"/>
        </pc:sldMkLst>
      </pc:sldChg>
      <pc:sldChg chg="del">
        <pc:chgData name="Abhishek Kumar" userId="7b8db18a-d019-499f-b267-e43a31d5a408" providerId="ADAL" clId="{9E0AC40C-5176-4EC9-AE19-EA5772C682C9}" dt="2024-07-01T06:09:24.342" v="0" actId="47"/>
        <pc:sldMkLst>
          <pc:docMk/>
          <pc:sldMk cId="1276510648" sldId="2147478951"/>
        </pc:sldMkLst>
      </pc:sldChg>
      <pc:sldChg chg="del">
        <pc:chgData name="Abhishek Kumar" userId="7b8db18a-d019-499f-b267-e43a31d5a408" providerId="ADAL" clId="{9E0AC40C-5176-4EC9-AE19-EA5772C682C9}" dt="2024-07-01T06:09:24.342" v="0" actId="47"/>
        <pc:sldMkLst>
          <pc:docMk/>
          <pc:sldMk cId="4151228493" sldId="2147478953"/>
        </pc:sldMkLst>
      </pc:sldChg>
      <pc:sldChg chg="del">
        <pc:chgData name="Abhishek Kumar" userId="7b8db18a-d019-499f-b267-e43a31d5a408" providerId="ADAL" clId="{9E0AC40C-5176-4EC9-AE19-EA5772C682C9}" dt="2024-07-01T06:09:24.342" v="0" actId="47"/>
        <pc:sldMkLst>
          <pc:docMk/>
          <pc:sldMk cId="3729117005" sldId="2147478954"/>
        </pc:sldMkLst>
      </pc:sldChg>
      <pc:sldChg chg="del">
        <pc:chgData name="Abhishek Kumar" userId="7b8db18a-d019-499f-b267-e43a31d5a408" providerId="ADAL" clId="{9E0AC40C-5176-4EC9-AE19-EA5772C682C9}" dt="2024-07-01T06:09:24.342" v="0" actId="47"/>
        <pc:sldMkLst>
          <pc:docMk/>
          <pc:sldMk cId="2524837726" sldId="2147478955"/>
        </pc:sldMkLst>
      </pc:sldChg>
      <pc:sldChg chg="addSp delSp modSp add mod ord">
        <pc:chgData name="Abhishek Kumar" userId="7b8db18a-d019-499f-b267-e43a31d5a408" providerId="ADAL" clId="{9E0AC40C-5176-4EC9-AE19-EA5772C682C9}" dt="2024-07-01T06:17:00.768" v="48" actId="14100"/>
        <pc:sldMkLst>
          <pc:docMk/>
          <pc:sldMk cId="516958942" sldId="2147478972"/>
        </pc:sldMkLst>
      </pc:sldChg>
      <pc:sldMasterChg chg="del delSldLayout">
        <pc:chgData name="Abhishek Kumar" userId="7b8db18a-d019-499f-b267-e43a31d5a408" providerId="ADAL" clId="{9E0AC40C-5176-4EC9-AE19-EA5772C682C9}" dt="2024-07-01T06:09:24.342" v="0" actId="47"/>
        <pc:sldMasterMkLst>
          <pc:docMk/>
          <pc:sldMasterMk cId="0" sldId="2147485385"/>
        </pc:sldMasterMkLst>
        <pc:sldLayoutChg chg="del">
          <pc:chgData name="Abhishek Kumar" userId="7b8db18a-d019-499f-b267-e43a31d5a408" providerId="ADAL" clId="{9E0AC40C-5176-4EC9-AE19-EA5772C682C9}" dt="2024-07-01T06:09:24.342" v="0" actId="47"/>
          <pc:sldLayoutMkLst>
            <pc:docMk/>
            <pc:sldMasterMk cId="0" sldId="2147485385"/>
            <pc:sldLayoutMk cId="2584807446" sldId="2147485704"/>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10491950" sldId="2147485705"/>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95686656" sldId="2147485706"/>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3690376481" sldId="2147485707"/>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4159109975" sldId="2147485761"/>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781793857" sldId="2147485972"/>
          </pc:sldLayoutMkLst>
        </pc:sldLayoutChg>
      </pc:sldMasterChg>
    </pc:docChg>
  </pc:docChgLst>
  <pc:docChgLst>
    <pc:chgData name="Akshat Aggarwal" userId="S::akshat.aggarwal@nagarro.com::f7108c7d-7476-4594-b98c-5e7172e4ac89" providerId="AD" clId="Web-{E61F9756-1863-2DC1-C679-C06362664FAA}"/>
    <pc:docChg chg="modSld">
      <pc:chgData name="Akshat Aggarwal" userId="S::akshat.aggarwal@nagarro.com::f7108c7d-7476-4594-b98c-5e7172e4ac89" providerId="AD" clId="Web-{E61F9756-1863-2DC1-C679-C06362664FAA}" dt="2024-11-10T10:08:20.139" v="0" actId="20577"/>
      <pc:docMkLst>
        <pc:docMk/>
      </pc:docMkLst>
      <pc:sldChg chg="modSp">
        <pc:chgData name="Akshat Aggarwal" userId="S::akshat.aggarwal@nagarro.com::f7108c7d-7476-4594-b98c-5e7172e4ac89" providerId="AD" clId="Web-{E61F9756-1863-2DC1-C679-C06362664FAA}" dt="2024-11-10T10:08:20.139" v="0" actId="20577"/>
        <pc:sldMkLst>
          <pc:docMk/>
          <pc:sldMk cId="775164936" sldId="260"/>
        </pc:sldMkLst>
        <pc:spChg chg="mod">
          <ac:chgData name="Akshat Aggarwal" userId="S::akshat.aggarwal@nagarro.com::f7108c7d-7476-4594-b98c-5e7172e4ac89" providerId="AD" clId="Web-{E61F9756-1863-2DC1-C679-C06362664FAA}" dt="2024-11-10T10:08:20.139" v="0" actId="20577"/>
          <ac:spMkLst>
            <pc:docMk/>
            <pc:sldMk cId="775164936" sldId="260"/>
            <ac:spMk id="12" creationId="{04AB4099-BAC0-4AC6-1C7A-3BD61E6DD0BF}"/>
          </ac:spMkLst>
        </pc:spChg>
      </pc:sldChg>
    </pc:docChg>
  </pc:docChgLst>
  <pc:docChgLst>
    <pc:chgData name="Abhishek Kumar" userId="7b8db18a-d019-499f-b267-e43a31d5a408" providerId="ADAL" clId="{A4D9B1DA-4016-47BB-9515-D7D0165089A1}"/>
    <pc:docChg chg="custSel modSld">
      <pc:chgData name="Abhishek Kumar" userId="7b8db18a-d019-499f-b267-e43a31d5a408" providerId="ADAL" clId="{A4D9B1DA-4016-47BB-9515-D7D0165089A1}" dt="2024-07-01T10:20:18.130" v="12" actId="478"/>
      <pc:docMkLst>
        <pc:docMk/>
      </pc:docMkLst>
      <pc:sldChg chg="delSp modSp mod">
        <pc:chgData name="Abhishek Kumar" userId="7b8db18a-d019-499f-b267-e43a31d5a408" providerId="ADAL" clId="{A4D9B1DA-4016-47BB-9515-D7D0165089A1}" dt="2024-07-01T10:20:18.130" v="12" actId="478"/>
        <pc:sldMkLst>
          <pc:docMk/>
          <pc:sldMk cId="516958942" sldId="2147478972"/>
        </pc:sldMkLst>
      </pc:sldChg>
    </pc:docChg>
  </pc:docChgLst>
  <pc:docChgLst>
    <pc:chgData name="Abhishek Kumar" userId="7b8db18a-d019-499f-b267-e43a31d5a408" providerId="ADAL" clId="{23848E5E-8561-461C-B68A-C1999B8AEEF6}"/>
    <pc:docChg chg="undo redo custSel mod addSld delSld modSld sldOrd delMainMaster">
      <pc:chgData name="Abhishek Kumar" userId="7b8db18a-d019-499f-b267-e43a31d5a408" providerId="ADAL" clId="{23848E5E-8561-461C-B68A-C1999B8AEEF6}" dt="2024-10-22T09:14:12.655" v="2553" actId="47"/>
      <pc:docMkLst>
        <pc:docMk/>
      </pc:docMkLst>
      <pc:sldChg chg="modSp mod ord">
        <pc:chgData name="Abhishek Kumar" userId="7b8db18a-d019-499f-b267-e43a31d5a408" providerId="ADAL" clId="{23848E5E-8561-461C-B68A-C1999B8AEEF6}" dt="2024-10-22T07:02:45.614" v="1794"/>
        <pc:sldMkLst>
          <pc:docMk/>
          <pc:sldMk cId="711098166" sldId="437"/>
        </pc:sldMkLst>
        <pc:spChg chg="mod">
          <ac:chgData name="Abhishek Kumar" userId="7b8db18a-d019-499f-b267-e43a31d5a408" providerId="ADAL" clId="{23848E5E-8561-461C-B68A-C1999B8AEEF6}" dt="2024-10-22T07:02:45.614" v="1794"/>
          <ac:spMkLst>
            <pc:docMk/>
            <pc:sldMk cId="711098166" sldId="437"/>
            <ac:spMk id="5" creationId="{64211EA4-3D53-46CF-9E19-B28ED6012BE3}"/>
          </ac:spMkLst>
        </pc:spChg>
      </pc:sldChg>
      <pc:sldChg chg="addSp delSp modSp add mod">
        <pc:chgData name="Abhishek Kumar" userId="7b8db18a-d019-499f-b267-e43a31d5a408" providerId="ADAL" clId="{23848E5E-8561-461C-B68A-C1999B8AEEF6}" dt="2024-10-21T11:30:49.587" v="299" actId="1076"/>
        <pc:sldMkLst>
          <pc:docMk/>
          <pc:sldMk cId="2994296724" sldId="2147374393"/>
        </pc:sldMkLst>
        <pc:spChg chg="mod">
          <ac:chgData name="Abhishek Kumar" userId="7b8db18a-d019-499f-b267-e43a31d5a408" providerId="ADAL" clId="{23848E5E-8561-461C-B68A-C1999B8AEEF6}" dt="2024-10-21T11:23:36.800" v="201" actId="1076"/>
          <ac:spMkLst>
            <pc:docMk/>
            <pc:sldMk cId="2994296724" sldId="2147374393"/>
            <ac:spMk id="9" creationId="{768A5319-AAEC-3D87-D250-E96A63222022}"/>
          </ac:spMkLst>
        </pc:spChg>
        <pc:spChg chg="mod">
          <ac:chgData name="Abhishek Kumar" userId="7b8db18a-d019-499f-b267-e43a31d5a408" providerId="ADAL" clId="{23848E5E-8561-461C-B68A-C1999B8AEEF6}" dt="2024-10-21T11:29:30.507" v="293" actId="1076"/>
          <ac:spMkLst>
            <pc:docMk/>
            <pc:sldMk cId="2994296724" sldId="2147374393"/>
            <ac:spMk id="13" creationId="{F7D8CD0C-7996-4964-8197-39921D608FFC}"/>
          </ac:spMkLst>
        </pc:spChg>
        <pc:spChg chg="mod">
          <ac:chgData name="Abhishek Kumar" userId="7b8db18a-d019-499f-b267-e43a31d5a408" providerId="ADAL" clId="{23848E5E-8561-461C-B68A-C1999B8AEEF6}" dt="2024-10-21T11:30:49.587" v="299" actId="1076"/>
          <ac:spMkLst>
            <pc:docMk/>
            <pc:sldMk cId="2994296724" sldId="2147374393"/>
            <ac:spMk id="21" creationId="{96A00627-165C-CFB7-1AE2-8846BAE1CBDB}"/>
          </ac:spMkLst>
        </pc:spChg>
        <pc:spChg chg="mod">
          <ac:chgData name="Abhishek Kumar" userId="7b8db18a-d019-499f-b267-e43a31d5a408" providerId="ADAL" clId="{23848E5E-8561-461C-B68A-C1999B8AEEF6}" dt="2024-10-21T11:25:22.796" v="214" actId="113"/>
          <ac:spMkLst>
            <pc:docMk/>
            <pc:sldMk cId="2994296724" sldId="2147374393"/>
            <ac:spMk id="35" creationId="{A9BAFAF6-9FF5-4ACC-9575-7BD04E5BA265}"/>
          </ac:spMkLst>
        </pc:spChg>
        <pc:grpChg chg="mod">
          <ac:chgData name="Abhishek Kumar" userId="7b8db18a-d019-499f-b267-e43a31d5a408" providerId="ADAL" clId="{23848E5E-8561-461C-B68A-C1999B8AEEF6}" dt="2024-10-21T11:27:37.856" v="283" actId="14100"/>
          <ac:grpSpMkLst>
            <pc:docMk/>
            <pc:sldMk cId="2994296724" sldId="2147374393"/>
            <ac:grpSpMk id="34" creationId="{73F34163-D382-4EC3-8E76-75E1A9A56AAA}"/>
          </ac:grpSpMkLst>
        </pc:grpChg>
      </pc:sldChg>
      <pc:sldChg chg="del">
        <pc:chgData name="Abhishek Kumar" userId="7b8db18a-d019-499f-b267-e43a31d5a408" providerId="ADAL" clId="{23848E5E-8561-461C-B68A-C1999B8AEEF6}" dt="2024-10-21T11:02:37.475" v="115" actId="47"/>
        <pc:sldMkLst>
          <pc:docMk/>
          <pc:sldMk cId="2589512701" sldId="2147377169"/>
        </pc:sldMkLst>
      </pc:sldChg>
      <pc:sldChg chg="del">
        <pc:chgData name="Abhishek Kumar" userId="7b8db18a-d019-499f-b267-e43a31d5a408" providerId="ADAL" clId="{23848E5E-8561-461C-B68A-C1999B8AEEF6}" dt="2024-10-21T07:48:08.745" v="0" actId="47"/>
        <pc:sldMkLst>
          <pc:docMk/>
          <pc:sldMk cId="2224306578" sldId="2147377171"/>
        </pc:sldMkLst>
      </pc:sldChg>
      <pc:sldChg chg="del">
        <pc:chgData name="Abhishek Kumar" userId="7b8db18a-d019-499f-b267-e43a31d5a408" providerId="ADAL" clId="{23848E5E-8561-461C-B68A-C1999B8AEEF6}" dt="2024-10-21T07:48:08.745" v="0" actId="47"/>
        <pc:sldMkLst>
          <pc:docMk/>
          <pc:sldMk cId="3708528601" sldId="2147478926"/>
        </pc:sldMkLst>
      </pc:sldChg>
      <pc:sldChg chg="del">
        <pc:chgData name="Abhishek Kumar" userId="7b8db18a-d019-499f-b267-e43a31d5a408" providerId="ADAL" clId="{23848E5E-8561-461C-B68A-C1999B8AEEF6}" dt="2024-10-22T07:05:46.426" v="1813" actId="47"/>
        <pc:sldMkLst>
          <pc:docMk/>
          <pc:sldMk cId="3675980290" sldId="2147478931"/>
        </pc:sldMkLst>
      </pc:sldChg>
      <pc:sldChg chg="addSp delSp modSp add del mod">
        <pc:chgData name="Abhishek Kumar" userId="7b8db18a-d019-499f-b267-e43a31d5a408" providerId="ADAL" clId="{23848E5E-8561-461C-B68A-C1999B8AEEF6}" dt="2024-10-22T04:21:34.767" v="615" actId="1076"/>
        <pc:sldMkLst>
          <pc:docMk/>
          <pc:sldMk cId="3962571563" sldId="2147478936"/>
        </pc:sldMkLst>
        <pc:spChg chg="mod">
          <ac:chgData name="Abhishek Kumar" userId="7b8db18a-d019-499f-b267-e43a31d5a408" providerId="ADAL" clId="{23848E5E-8561-461C-B68A-C1999B8AEEF6}" dt="2024-10-22T04:05:54.424" v="522" actId="1076"/>
          <ac:spMkLst>
            <pc:docMk/>
            <pc:sldMk cId="3962571563" sldId="2147478936"/>
            <ac:spMk id="2" creationId="{8EEAA002-CAFD-AE3E-209C-E3966FC99298}"/>
          </ac:spMkLst>
        </pc:spChg>
        <pc:spChg chg="mod">
          <ac:chgData name="Abhishek Kumar" userId="7b8db18a-d019-499f-b267-e43a31d5a408" providerId="ADAL" clId="{23848E5E-8561-461C-B68A-C1999B8AEEF6}" dt="2024-10-22T04:21:34.767" v="615" actId="1076"/>
          <ac:spMkLst>
            <pc:docMk/>
            <pc:sldMk cId="3962571563" sldId="2147478936"/>
            <ac:spMk id="3" creationId="{582049E1-B0BF-39B2-2B2C-08994C18C884}"/>
          </ac:spMkLst>
        </pc:spChg>
        <pc:spChg chg="mod">
          <ac:chgData name="Abhishek Kumar" userId="7b8db18a-d019-499f-b267-e43a31d5a408" providerId="ADAL" clId="{23848E5E-8561-461C-B68A-C1999B8AEEF6}" dt="2024-10-22T04:05:54.424" v="522" actId="1076"/>
          <ac:spMkLst>
            <pc:docMk/>
            <pc:sldMk cId="3962571563" sldId="2147478936"/>
            <ac:spMk id="4" creationId="{CE6EB21C-A682-487B-FB5E-CC1C288F7FEB}"/>
          </ac:spMkLst>
        </pc:spChg>
        <pc:spChg chg="add mod">
          <ac:chgData name="Abhishek Kumar" userId="7b8db18a-d019-499f-b267-e43a31d5a408" providerId="ADAL" clId="{23848E5E-8561-461C-B68A-C1999B8AEEF6}" dt="2024-10-22T04:05:54.424" v="522" actId="1076"/>
          <ac:spMkLst>
            <pc:docMk/>
            <pc:sldMk cId="3962571563" sldId="2147478936"/>
            <ac:spMk id="6" creationId="{192137C8-4663-B3FF-3F45-CC05A038F8E7}"/>
          </ac:spMkLst>
        </pc:spChg>
        <pc:spChg chg="mod">
          <ac:chgData name="Abhishek Kumar" userId="7b8db18a-d019-499f-b267-e43a31d5a408" providerId="ADAL" clId="{23848E5E-8561-461C-B68A-C1999B8AEEF6}" dt="2024-10-22T04:05:54.424" v="522" actId="1076"/>
          <ac:spMkLst>
            <pc:docMk/>
            <pc:sldMk cId="3962571563" sldId="2147478936"/>
            <ac:spMk id="8" creationId="{00F3F396-E24B-655B-9E03-08F867E9B287}"/>
          </ac:spMkLst>
        </pc:spChg>
        <pc:spChg chg="mod">
          <ac:chgData name="Abhishek Kumar" userId="7b8db18a-d019-499f-b267-e43a31d5a408" providerId="ADAL" clId="{23848E5E-8561-461C-B68A-C1999B8AEEF6}" dt="2024-10-22T03:02:29.198" v="460" actId="164"/>
          <ac:spMkLst>
            <pc:docMk/>
            <pc:sldMk cId="3962571563" sldId="2147478936"/>
            <ac:spMk id="10" creationId="{2EAEA992-3825-0193-2715-2025D3EC409D}"/>
          </ac:spMkLst>
        </pc:spChg>
        <pc:spChg chg="mod">
          <ac:chgData name="Abhishek Kumar" userId="7b8db18a-d019-499f-b267-e43a31d5a408" providerId="ADAL" clId="{23848E5E-8561-461C-B68A-C1999B8AEEF6}" dt="2024-10-22T03:02:29.198" v="460" actId="164"/>
          <ac:spMkLst>
            <pc:docMk/>
            <pc:sldMk cId="3962571563" sldId="2147478936"/>
            <ac:spMk id="12" creationId="{2737C5E0-FBB4-626B-BABD-5CDF344F66E8}"/>
          </ac:spMkLst>
        </pc:spChg>
        <pc:spChg chg="mod">
          <ac:chgData name="Abhishek Kumar" userId="7b8db18a-d019-499f-b267-e43a31d5a408" providerId="ADAL" clId="{23848E5E-8561-461C-B68A-C1999B8AEEF6}" dt="2024-10-22T03:02:29.198" v="460" actId="164"/>
          <ac:spMkLst>
            <pc:docMk/>
            <pc:sldMk cId="3962571563" sldId="2147478936"/>
            <ac:spMk id="18" creationId="{591C462E-D888-643F-528F-B2641A6C5140}"/>
          </ac:spMkLst>
        </pc:spChg>
        <pc:spChg chg="mod">
          <ac:chgData name="Abhishek Kumar" userId="7b8db18a-d019-499f-b267-e43a31d5a408" providerId="ADAL" clId="{23848E5E-8561-461C-B68A-C1999B8AEEF6}" dt="2024-10-22T04:06:00.137" v="523" actId="1076"/>
          <ac:spMkLst>
            <pc:docMk/>
            <pc:sldMk cId="3962571563" sldId="2147478936"/>
            <ac:spMk id="20" creationId="{7A8F7715-5AD9-6DD0-6A36-0A398C20D5C5}"/>
          </ac:spMkLst>
        </pc:spChg>
        <pc:grpChg chg="add mod">
          <ac:chgData name="Abhishek Kumar" userId="7b8db18a-d019-499f-b267-e43a31d5a408" providerId="ADAL" clId="{23848E5E-8561-461C-B68A-C1999B8AEEF6}" dt="2024-10-22T04:05:54.424" v="522" actId="1076"/>
          <ac:grpSpMkLst>
            <pc:docMk/>
            <pc:sldMk cId="3962571563" sldId="2147478936"/>
            <ac:grpSpMk id="23" creationId="{70232102-798F-2B98-343C-A481D39ED9FC}"/>
          </ac:grpSpMkLst>
        </pc:grpChg>
        <pc:grpChg chg="add mod">
          <ac:chgData name="Abhishek Kumar" userId="7b8db18a-d019-499f-b267-e43a31d5a408" providerId="ADAL" clId="{23848E5E-8561-461C-B68A-C1999B8AEEF6}" dt="2024-10-22T03:02:33.335" v="461" actId="1076"/>
          <ac:grpSpMkLst>
            <pc:docMk/>
            <pc:sldMk cId="3962571563" sldId="2147478936"/>
            <ac:grpSpMk id="27" creationId="{5F640C4A-59AA-4ED1-BD14-7BC8E6598902}"/>
          </ac:grpSpMkLst>
        </pc:grpChg>
        <pc:picChg chg="add mod">
          <ac:chgData name="Abhishek Kumar" userId="7b8db18a-d019-499f-b267-e43a31d5a408" providerId="ADAL" clId="{23848E5E-8561-461C-B68A-C1999B8AEEF6}" dt="2024-10-22T04:05:54.424" v="522" actId="1076"/>
          <ac:picMkLst>
            <pc:docMk/>
            <pc:sldMk cId="3962571563" sldId="2147478936"/>
            <ac:picMk id="22" creationId="{D434E797-EFE7-A061-7B1C-23BA6912D448}"/>
          </ac:picMkLst>
        </pc:picChg>
        <pc:picChg chg="add mod">
          <ac:chgData name="Abhishek Kumar" userId="7b8db18a-d019-499f-b267-e43a31d5a408" providerId="ADAL" clId="{23848E5E-8561-461C-B68A-C1999B8AEEF6}" dt="2024-10-22T03:02:29.198" v="460" actId="164"/>
          <ac:picMkLst>
            <pc:docMk/>
            <pc:sldMk cId="3962571563" sldId="2147478936"/>
            <ac:picMk id="26" creationId="{082E83ED-7E56-C454-EAFA-0FEF4EFD1B17}"/>
          </ac:picMkLst>
        </pc:picChg>
        <pc:cxnChg chg="add mod">
          <ac:chgData name="Abhishek Kumar" userId="7b8db18a-d019-499f-b267-e43a31d5a408" providerId="ADAL" clId="{23848E5E-8561-461C-B68A-C1999B8AEEF6}" dt="2024-10-22T04:21:29.442" v="614"/>
          <ac:cxnSpMkLst>
            <pc:docMk/>
            <pc:sldMk cId="3962571563" sldId="2147478936"/>
            <ac:cxnSpMk id="28" creationId="{CA1F43C9-6721-8FAF-0F9C-02C61802EC02}"/>
          </ac:cxnSpMkLst>
        </pc:cxnChg>
      </pc:sldChg>
      <pc:sldChg chg="delSp modSp mod">
        <pc:chgData name="Abhishek Kumar" userId="7b8db18a-d019-499f-b267-e43a31d5a408" providerId="ADAL" clId="{23848E5E-8561-461C-B68A-C1999B8AEEF6}" dt="2024-10-22T09:03:52.273" v="2478" actId="1076"/>
        <pc:sldMkLst>
          <pc:docMk/>
          <pc:sldMk cId="3936105790" sldId="2147478939"/>
        </pc:sldMkLst>
        <pc:spChg chg="mod">
          <ac:chgData name="Abhishek Kumar" userId="7b8db18a-d019-499f-b267-e43a31d5a408" providerId="ADAL" clId="{23848E5E-8561-461C-B68A-C1999B8AEEF6}" dt="2024-10-22T08:22:08.859" v="2082" actId="1076"/>
          <ac:spMkLst>
            <pc:docMk/>
            <pc:sldMk cId="3936105790" sldId="2147478939"/>
            <ac:spMk id="6" creationId="{5D4313A9-0DB4-A021-5246-F4251EF06251}"/>
          </ac:spMkLst>
        </pc:spChg>
        <pc:spChg chg="mod">
          <ac:chgData name="Abhishek Kumar" userId="7b8db18a-d019-499f-b267-e43a31d5a408" providerId="ADAL" clId="{23848E5E-8561-461C-B68A-C1999B8AEEF6}" dt="2024-10-22T08:22:08.859" v="2082" actId="1076"/>
          <ac:spMkLst>
            <pc:docMk/>
            <pc:sldMk cId="3936105790" sldId="2147478939"/>
            <ac:spMk id="8" creationId="{B58934FA-3E13-4D25-9AEE-46076FE58F89}"/>
          </ac:spMkLst>
        </pc:spChg>
        <pc:spChg chg="mod">
          <ac:chgData name="Abhishek Kumar" userId="7b8db18a-d019-499f-b267-e43a31d5a408" providerId="ADAL" clId="{23848E5E-8561-461C-B68A-C1999B8AEEF6}" dt="2024-10-22T08:22:08.859" v="2082" actId="1076"/>
          <ac:spMkLst>
            <pc:docMk/>
            <pc:sldMk cId="3936105790" sldId="2147478939"/>
            <ac:spMk id="43" creationId="{5E3A2820-97D6-2AEB-37DA-3F1122FABC39}"/>
          </ac:spMkLst>
        </pc:spChg>
        <pc:spChg chg="mod">
          <ac:chgData name="Abhishek Kumar" userId="7b8db18a-d019-499f-b267-e43a31d5a408" providerId="ADAL" clId="{23848E5E-8561-461C-B68A-C1999B8AEEF6}" dt="2024-10-22T08:22:08.859" v="2082" actId="1076"/>
          <ac:spMkLst>
            <pc:docMk/>
            <pc:sldMk cId="3936105790" sldId="2147478939"/>
            <ac:spMk id="44" creationId="{39D9F4F1-ACBB-9DD6-2A02-30C5C9762D90}"/>
          </ac:spMkLst>
        </pc:spChg>
        <pc:spChg chg="mod">
          <ac:chgData name="Abhishek Kumar" userId="7b8db18a-d019-499f-b267-e43a31d5a408" providerId="ADAL" clId="{23848E5E-8561-461C-B68A-C1999B8AEEF6}" dt="2024-10-22T08:22:08.859" v="2082" actId="1076"/>
          <ac:spMkLst>
            <pc:docMk/>
            <pc:sldMk cId="3936105790" sldId="2147478939"/>
            <ac:spMk id="45" creationId="{70E5D552-D2DE-D9A7-EBB5-6C975044F87C}"/>
          </ac:spMkLst>
        </pc:spChg>
        <pc:spChg chg="mod">
          <ac:chgData name="Abhishek Kumar" userId="7b8db18a-d019-499f-b267-e43a31d5a408" providerId="ADAL" clId="{23848E5E-8561-461C-B68A-C1999B8AEEF6}" dt="2024-10-22T08:22:08.859" v="2082" actId="1076"/>
          <ac:spMkLst>
            <pc:docMk/>
            <pc:sldMk cId="3936105790" sldId="2147478939"/>
            <ac:spMk id="47" creationId="{B34205DF-0ED3-8AAC-4DDA-7A292DF5C1E7}"/>
          </ac:spMkLst>
        </pc:spChg>
        <pc:spChg chg="mod">
          <ac:chgData name="Abhishek Kumar" userId="7b8db18a-d019-499f-b267-e43a31d5a408" providerId="ADAL" clId="{23848E5E-8561-461C-B68A-C1999B8AEEF6}" dt="2024-10-22T08:22:08.859" v="2082" actId="1076"/>
          <ac:spMkLst>
            <pc:docMk/>
            <pc:sldMk cId="3936105790" sldId="2147478939"/>
            <ac:spMk id="49" creationId="{EBACD0CB-92A2-57D3-BA3C-7F618A28A19A}"/>
          </ac:spMkLst>
        </pc:spChg>
        <pc:spChg chg="mod">
          <ac:chgData name="Abhishek Kumar" userId="7b8db18a-d019-499f-b267-e43a31d5a408" providerId="ADAL" clId="{23848E5E-8561-461C-B68A-C1999B8AEEF6}" dt="2024-10-22T08:22:08.859" v="2082" actId="1076"/>
          <ac:spMkLst>
            <pc:docMk/>
            <pc:sldMk cId="3936105790" sldId="2147478939"/>
            <ac:spMk id="50" creationId="{6AFD68B7-D8DD-2ADD-11EE-C933C879C5CD}"/>
          </ac:spMkLst>
        </pc:spChg>
        <pc:picChg chg="mod">
          <ac:chgData name="Abhishek Kumar" userId="7b8db18a-d019-499f-b267-e43a31d5a408" providerId="ADAL" clId="{23848E5E-8561-461C-B68A-C1999B8AEEF6}" dt="2024-10-22T09:03:52.273" v="2478" actId="1076"/>
          <ac:picMkLst>
            <pc:docMk/>
            <pc:sldMk cId="3936105790" sldId="2147478939"/>
            <ac:picMk id="64" creationId="{30C27F3C-9E74-FE4B-C2B5-BD73A651A2F9}"/>
          </ac:picMkLst>
        </pc:picChg>
        <pc:picChg chg="mod">
          <ac:chgData name="Abhishek Kumar" userId="7b8db18a-d019-499f-b267-e43a31d5a408" providerId="ADAL" clId="{23848E5E-8561-461C-B68A-C1999B8AEEF6}" dt="2024-10-22T09:01:19.297" v="2438" actId="1076"/>
          <ac:picMkLst>
            <pc:docMk/>
            <pc:sldMk cId="3936105790" sldId="2147478939"/>
            <ac:picMk id="65" creationId="{459D177A-4313-4733-BC57-308610E3983A}"/>
          </ac:picMkLst>
        </pc:picChg>
        <pc:cxnChg chg="mod">
          <ac:chgData name="Abhishek Kumar" userId="7b8db18a-d019-499f-b267-e43a31d5a408" providerId="ADAL" clId="{23848E5E-8561-461C-B68A-C1999B8AEEF6}" dt="2024-10-22T08:22:08.859" v="2082" actId="1076"/>
          <ac:cxnSpMkLst>
            <pc:docMk/>
            <pc:sldMk cId="3936105790" sldId="2147478939"/>
            <ac:cxnSpMk id="53" creationId="{0DF01F1A-D6B7-3E01-AB4F-9E4BDDA7F7BE}"/>
          </ac:cxnSpMkLst>
        </pc:cxnChg>
        <pc:cxnChg chg="mod">
          <ac:chgData name="Abhishek Kumar" userId="7b8db18a-d019-499f-b267-e43a31d5a408" providerId="ADAL" clId="{23848E5E-8561-461C-B68A-C1999B8AEEF6}" dt="2024-10-22T08:22:08.859" v="2082" actId="1076"/>
          <ac:cxnSpMkLst>
            <pc:docMk/>
            <pc:sldMk cId="3936105790" sldId="2147478939"/>
            <ac:cxnSpMk id="54" creationId="{2CD509EA-0A04-BA14-5DED-42C439C65C18}"/>
          </ac:cxnSpMkLst>
        </pc:cxnChg>
        <pc:cxnChg chg="mod">
          <ac:chgData name="Abhishek Kumar" userId="7b8db18a-d019-499f-b267-e43a31d5a408" providerId="ADAL" clId="{23848E5E-8561-461C-B68A-C1999B8AEEF6}" dt="2024-10-22T08:22:08.859" v="2082" actId="1076"/>
          <ac:cxnSpMkLst>
            <pc:docMk/>
            <pc:sldMk cId="3936105790" sldId="2147478939"/>
            <ac:cxnSpMk id="55" creationId="{246162E9-5BFE-8473-6593-C8F997F600DA}"/>
          </ac:cxnSpMkLst>
        </pc:cxnChg>
        <pc:cxnChg chg="mod">
          <ac:chgData name="Abhishek Kumar" userId="7b8db18a-d019-499f-b267-e43a31d5a408" providerId="ADAL" clId="{23848E5E-8561-461C-B68A-C1999B8AEEF6}" dt="2024-10-22T08:22:08.859" v="2082" actId="1076"/>
          <ac:cxnSpMkLst>
            <pc:docMk/>
            <pc:sldMk cId="3936105790" sldId="2147478939"/>
            <ac:cxnSpMk id="56" creationId="{4DD35FA9-69A5-D4E9-6826-FD23E15AADF3}"/>
          </ac:cxnSpMkLst>
        </pc:cxnChg>
      </pc:sldChg>
      <pc:sldChg chg="addSp delSp modSp mod">
        <pc:chgData name="Abhishek Kumar" userId="7b8db18a-d019-499f-b267-e43a31d5a408" providerId="ADAL" clId="{23848E5E-8561-461C-B68A-C1999B8AEEF6}" dt="2024-10-21T08:50:27.314" v="107" actId="1076"/>
        <pc:sldMkLst>
          <pc:docMk/>
          <pc:sldMk cId="562889349" sldId="2147478940"/>
        </pc:sldMkLst>
        <pc:spChg chg="mod">
          <ac:chgData name="Abhishek Kumar" userId="7b8db18a-d019-499f-b267-e43a31d5a408" providerId="ADAL" clId="{23848E5E-8561-461C-B68A-C1999B8AEEF6}" dt="2024-10-21T08:47:29.934" v="39" actId="1076"/>
          <ac:spMkLst>
            <pc:docMk/>
            <pc:sldMk cId="562889349" sldId="2147478940"/>
            <ac:spMk id="3" creationId="{99DAA292-0FD3-5BCE-411F-6931AEE2DA0D}"/>
          </ac:spMkLst>
        </pc:spChg>
        <pc:spChg chg="mod">
          <ac:chgData name="Abhishek Kumar" userId="7b8db18a-d019-499f-b267-e43a31d5a408" providerId="ADAL" clId="{23848E5E-8561-461C-B68A-C1999B8AEEF6}" dt="2024-10-21T08:50:27.314" v="107" actId="1076"/>
          <ac:spMkLst>
            <pc:docMk/>
            <pc:sldMk cId="562889349" sldId="2147478940"/>
            <ac:spMk id="4" creationId="{D0A5623A-A180-CF9E-349D-12EA8707B96E}"/>
          </ac:spMkLst>
        </pc:spChg>
        <pc:spChg chg="add mod">
          <ac:chgData name="Abhishek Kumar" userId="7b8db18a-d019-499f-b267-e43a31d5a408" providerId="ADAL" clId="{23848E5E-8561-461C-B68A-C1999B8AEEF6}" dt="2024-10-21T08:50:21.820" v="106" actId="1076"/>
          <ac:spMkLst>
            <pc:docMk/>
            <pc:sldMk cId="562889349" sldId="2147478940"/>
            <ac:spMk id="9" creationId="{20E20392-7FEB-79E5-3534-1B27F298E364}"/>
          </ac:spMkLst>
        </pc:spChg>
      </pc:sldChg>
      <pc:sldChg chg="del">
        <pc:chgData name="Abhishek Kumar" userId="7b8db18a-d019-499f-b267-e43a31d5a408" providerId="ADAL" clId="{23848E5E-8561-461C-B68A-C1999B8AEEF6}" dt="2024-10-21T11:05:31.741" v="120" actId="47"/>
        <pc:sldMkLst>
          <pc:docMk/>
          <pc:sldMk cId="2992700848" sldId="2147478941"/>
        </pc:sldMkLst>
      </pc:sldChg>
      <pc:sldChg chg="del">
        <pc:chgData name="Abhishek Kumar" userId="7b8db18a-d019-499f-b267-e43a31d5a408" providerId="ADAL" clId="{23848E5E-8561-461C-B68A-C1999B8AEEF6}" dt="2024-10-21T11:05:31.741" v="120" actId="47"/>
        <pc:sldMkLst>
          <pc:docMk/>
          <pc:sldMk cId="1964680235" sldId="2147478942"/>
        </pc:sldMkLst>
      </pc:sldChg>
      <pc:sldChg chg="del">
        <pc:chgData name="Abhishek Kumar" userId="7b8db18a-d019-499f-b267-e43a31d5a408" providerId="ADAL" clId="{23848E5E-8561-461C-B68A-C1999B8AEEF6}" dt="2024-10-21T11:05:42.759" v="124" actId="47"/>
        <pc:sldMkLst>
          <pc:docMk/>
          <pc:sldMk cId="464825768" sldId="2147478943"/>
        </pc:sldMkLst>
      </pc:sldChg>
      <pc:sldChg chg="del">
        <pc:chgData name="Abhishek Kumar" userId="7b8db18a-d019-499f-b267-e43a31d5a408" providerId="ADAL" clId="{23848E5E-8561-461C-B68A-C1999B8AEEF6}" dt="2024-10-21T11:02:32.979" v="114" actId="47"/>
        <pc:sldMkLst>
          <pc:docMk/>
          <pc:sldMk cId="14601532" sldId="2147478945"/>
        </pc:sldMkLst>
      </pc:sldChg>
      <pc:sldChg chg="del">
        <pc:chgData name="Abhishek Kumar" userId="7b8db18a-d019-499f-b267-e43a31d5a408" providerId="ADAL" clId="{23848E5E-8561-461C-B68A-C1999B8AEEF6}" dt="2024-10-21T11:02:32.979" v="114" actId="47"/>
        <pc:sldMkLst>
          <pc:docMk/>
          <pc:sldMk cId="2928890069" sldId="2147478946"/>
        </pc:sldMkLst>
      </pc:sldChg>
      <pc:sldChg chg="del">
        <pc:chgData name="Abhishek Kumar" userId="7b8db18a-d019-499f-b267-e43a31d5a408" providerId="ADAL" clId="{23848E5E-8561-461C-B68A-C1999B8AEEF6}" dt="2024-10-21T11:02:32.979" v="114" actId="47"/>
        <pc:sldMkLst>
          <pc:docMk/>
          <pc:sldMk cId="3798511423" sldId="2147478947"/>
        </pc:sldMkLst>
      </pc:sldChg>
      <pc:sldChg chg="del">
        <pc:chgData name="Abhishek Kumar" userId="7b8db18a-d019-499f-b267-e43a31d5a408" providerId="ADAL" clId="{23848E5E-8561-461C-B68A-C1999B8AEEF6}" dt="2024-10-21T11:02:32.979" v="114" actId="47"/>
        <pc:sldMkLst>
          <pc:docMk/>
          <pc:sldMk cId="3478012811" sldId="2147478948"/>
        </pc:sldMkLst>
      </pc:sldChg>
      <pc:sldChg chg="del">
        <pc:chgData name="Abhishek Kumar" userId="7b8db18a-d019-499f-b267-e43a31d5a408" providerId="ADAL" clId="{23848E5E-8561-461C-B68A-C1999B8AEEF6}" dt="2024-10-21T11:02:18.528" v="111" actId="47"/>
        <pc:sldMkLst>
          <pc:docMk/>
          <pc:sldMk cId="294121004" sldId="2147478949"/>
        </pc:sldMkLst>
      </pc:sldChg>
      <pc:sldChg chg="del">
        <pc:chgData name="Abhishek Kumar" userId="7b8db18a-d019-499f-b267-e43a31d5a408" providerId="ADAL" clId="{23848E5E-8561-461C-B68A-C1999B8AEEF6}" dt="2024-10-21T11:02:18.528" v="111" actId="47"/>
        <pc:sldMkLst>
          <pc:docMk/>
          <pc:sldMk cId="1808579861" sldId="2147478950"/>
        </pc:sldMkLst>
      </pc:sldChg>
      <pc:sldChg chg="del">
        <pc:chgData name="Abhishek Kumar" userId="7b8db18a-d019-499f-b267-e43a31d5a408" providerId="ADAL" clId="{23848E5E-8561-461C-B68A-C1999B8AEEF6}" dt="2024-10-21T07:48:08.745" v="0" actId="47"/>
        <pc:sldMkLst>
          <pc:docMk/>
          <pc:sldMk cId="2988052925" sldId="2147478952"/>
        </pc:sldMkLst>
      </pc:sldChg>
      <pc:sldChg chg="del">
        <pc:chgData name="Abhishek Kumar" userId="7b8db18a-d019-499f-b267-e43a31d5a408" providerId="ADAL" clId="{23848E5E-8561-461C-B68A-C1999B8AEEF6}" dt="2024-10-22T07:01:10.158" v="1790" actId="47"/>
        <pc:sldMkLst>
          <pc:docMk/>
          <pc:sldMk cId="1957743595" sldId="2147478956"/>
        </pc:sldMkLst>
      </pc:sldChg>
      <pc:sldChg chg="del">
        <pc:chgData name="Abhishek Kumar" userId="7b8db18a-d019-499f-b267-e43a31d5a408" providerId="ADAL" clId="{23848E5E-8561-461C-B68A-C1999B8AEEF6}" dt="2024-10-22T07:05:46.426" v="1813" actId="47"/>
        <pc:sldMkLst>
          <pc:docMk/>
          <pc:sldMk cId="469298011" sldId="2147478957"/>
        </pc:sldMkLst>
      </pc:sldChg>
      <pc:sldChg chg="del">
        <pc:chgData name="Abhishek Kumar" userId="7b8db18a-d019-499f-b267-e43a31d5a408" providerId="ADAL" clId="{23848E5E-8561-461C-B68A-C1999B8AEEF6}" dt="2024-10-21T11:02:28.166" v="113" actId="47"/>
        <pc:sldMkLst>
          <pc:docMk/>
          <pc:sldMk cId="3921029548" sldId="2147478958"/>
        </pc:sldMkLst>
      </pc:sldChg>
      <pc:sldChg chg="del">
        <pc:chgData name="Abhishek Kumar" userId="7b8db18a-d019-499f-b267-e43a31d5a408" providerId="ADAL" clId="{23848E5E-8561-461C-B68A-C1999B8AEEF6}" dt="2024-10-21T11:02:28.166" v="113" actId="47"/>
        <pc:sldMkLst>
          <pc:docMk/>
          <pc:sldMk cId="3928070439" sldId="2147478959"/>
        </pc:sldMkLst>
      </pc:sldChg>
      <pc:sldChg chg="del">
        <pc:chgData name="Abhishek Kumar" userId="7b8db18a-d019-499f-b267-e43a31d5a408" providerId="ADAL" clId="{23848E5E-8561-461C-B68A-C1999B8AEEF6}" dt="2024-10-21T11:02:28.166" v="113" actId="47"/>
        <pc:sldMkLst>
          <pc:docMk/>
          <pc:sldMk cId="1904251982" sldId="2147478960"/>
        </pc:sldMkLst>
      </pc:sldChg>
      <pc:sldChg chg="del">
        <pc:chgData name="Abhishek Kumar" userId="7b8db18a-d019-499f-b267-e43a31d5a408" providerId="ADAL" clId="{23848E5E-8561-461C-B68A-C1999B8AEEF6}" dt="2024-10-21T11:02:18.528" v="111" actId="47"/>
        <pc:sldMkLst>
          <pc:docMk/>
          <pc:sldMk cId="316156858" sldId="2147478961"/>
        </pc:sldMkLst>
      </pc:sldChg>
      <pc:sldChg chg="addSp delSp modSp add del mod">
        <pc:chgData name="Abhishek Kumar" userId="7b8db18a-d019-499f-b267-e43a31d5a408" providerId="ADAL" clId="{23848E5E-8561-461C-B68A-C1999B8AEEF6}" dt="2024-10-22T04:19:20.505" v="598" actId="1076"/>
        <pc:sldMkLst>
          <pc:docMk/>
          <pc:sldMk cId="3788695528" sldId="2147478962"/>
        </pc:sldMkLst>
        <pc:spChg chg="mod">
          <ac:chgData name="Abhishek Kumar" userId="7b8db18a-d019-499f-b267-e43a31d5a408" providerId="ADAL" clId="{23848E5E-8561-461C-B68A-C1999B8AEEF6}" dt="2024-10-22T04:07:48.874" v="533" actId="164"/>
          <ac:spMkLst>
            <pc:docMk/>
            <pc:sldMk cId="3788695528" sldId="2147478962"/>
            <ac:spMk id="2" creationId="{8EEAA002-CAFD-AE3E-209C-E3966FC99298}"/>
          </ac:spMkLst>
        </pc:spChg>
        <pc:spChg chg="mod">
          <ac:chgData name="Abhishek Kumar" userId="7b8db18a-d019-499f-b267-e43a31d5a408" providerId="ADAL" clId="{23848E5E-8561-461C-B68A-C1999B8AEEF6}" dt="2024-10-22T04:07:48.874" v="533" actId="164"/>
          <ac:spMkLst>
            <pc:docMk/>
            <pc:sldMk cId="3788695528" sldId="2147478962"/>
            <ac:spMk id="4" creationId="{CE6EB21C-A682-487B-FB5E-CC1C288F7FEB}"/>
          </ac:spMkLst>
        </pc:spChg>
        <pc:spChg chg="mod">
          <ac:chgData name="Abhishek Kumar" userId="7b8db18a-d019-499f-b267-e43a31d5a408" providerId="ADAL" clId="{23848E5E-8561-461C-B68A-C1999B8AEEF6}" dt="2024-10-22T04:07:48.874" v="533" actId="164"/>
          <ac:spMkLst>
            <pc:docMk/>
            <pc:sldMk cId="3788695528" sldId="2147478962"/>
            <ac:spMk id="8" creationId="{00F3F396-E24B-655B-9E03-08F867E9B287}"/>
          </ac:spMkLst>
        </pc:spChg>
        <pc:spChg chg="mod topLvl">
          <ac:chgData name="Abhishek Kumar" userId="7b8db18a-d019-499f-b267-e43a31d5a408" providerId="ADAL" clId="{23848E5E-8561-461C-B68A-C1999B8AEEF6}" dt="2024-10-22T04:19:08.284" v="595" actId="164"/>
          <ac:spMkLst>
            <pc:docMk/>
            <pc:sldMk cId="3788695528" sldId="2147478962"/>
            <ac:spMk id="9" creationId="{8CE7A205-92A4-0540-EADF-46FD8F658FFA}"/>
          </ac:spMkLst>
        </pc:spChg>
        <pc:spChg chg="mod topLvl">
          <ac:chgData name="Abhishek Kumar" userId="7b8db18a-d019-499f-b267-e43a31d5a408" providerId="ADAL" clId="{23848E5E-8561-461C-B68A-C1999B8AEEF6}" dt="2024-10-22T04:19:08.284" v="595" actId="164"/>
          <ac:spMkLst>
            <pc:docMk/>
            <pc:sldMk cId="3788695528" sldId="2147478962"/>
            <ac:spMk id="11" creationId="{21FE16F0-CBF2-7684-6BB3-81D9B738321E}"/>
          </ac:spMkLst>
        </pc:spChg>
        <pc:spChg chg="mod">
          <ac:chgData name="Abhishek Kumar" userId="7b8db18a-d019-499f-b267-e43a31d5a408" providerId="ADAL" clId="{23848E5E-8561-461C-B68A-C1999B8AEEF6}" dt="2024-10-22T04:07:48.874" v="533" actId="164"/>
          <ac:spMkLst>
            <pc:docMk/>
            <pc:sldMk cId="3788695528" sldId="2147478962"/>
            <ac:spMk id="14" creationId="{C1EA819B-61C0-B363-E4EA-3ADE3807063D}"/>
          </ac:spMkLst>
        </pc:spChg>
        <pc:spChg chg="mod topLvl">
          <ac:chgData name="Abhishek Kumar" userId="7b8db18a-d019-499f-b267-e43a31d5a408" providerId="ADAL" clId="{23848E5E-8561-461C-B68A-C1999B8AEEF6}" dt="2024-10-22T04:19:08.284" v="595" actId="164"/>
          <ac:spMkLst>
            <pc:docMk/>
            <pc:sldMk cId="3788695528" sldId="2147478962"/>
            <ac:spMk id="16" creationId="{4A17FE18-E687-1EAD-5673-4C43F04727A3}"/>
          </ac:spMkLst>
        </pc:spChg>
        <pc:spChg chg="mod topLvl">
          <ac:chgData name="Abhishek Kumar" userId="7b8db18a-d019-499f-b267-e43a31d5a408" providerId="ADAL" clId="{23848E5E-8561-461C-B68A-C1999B8AEEF6}" dt="2024-10-22T04:19:08.284" v="595" actId="164"/>
          <ac:spMkLst>
            <pc:docMk/>
            <pc:sldMk cId="3788695528" sldId="2147478962"/>
            <ac:spMk id="19" creationId="{ABF6A224-97FA-4BA9-6230-1678DA7C90A8}"/>
          </ac:spMkLst>
        </pc:spChg>
        <pc:grpChg chg="add mod">
          <ac:chgData name="Abhishek Kumar" userId="7b8db18a-d019-499f-b267-e43a31d5a408" providerId="ADAL" clId="{23848E5E-8561-461C-B68A-C1999B8AEEF6}" dt="2024-10-22T04:18:58.708" v="594" actId="164"/>
          <ac:grpSpMkLst>
            <pc:docMk/>
            <pc:sldMk cId="3788695528" sldId="2147478962"/>
            <ac:grpSpMk id="7" creationId="{41AEBCB9-C7B2-9A52-922E-680A760D77A1}"/>
          </ac:grpSpMkLst>
        </pc:grpChg>
        <pc:grpChg chg="add mod">
          <ac:chgData name="Abhishek Kumar" userId="7b8db18a-d019-499f-b267-e43a31d5a408" providerId="ADAL" clId="{23848E5E-8561-461C-B68A-C1999B8AEEF6}" dt="2024-10-22T04:19:20.505" v="598" actId="1076"/>
          <ac:grpSpMkLst>
            <pc:docMk/>
            <pc:sldMk cId="3788695528" sldId="2147478962"/>
            <ac:grpSpMk id="25" creationId="{8103D1B9-12EC-58E9-4860-8E79DAF11189}"/>
          </ac:grpSpMkLst>
        </pc:grpChg>
        <pc:grpChg chg="add mod">
          <ac:chgData name="Abhishek Kumar" userId="7b8db18a-d019-499f-b267-e43a31d5a408" providerId="ADAL" clId="{23848E5E-8561-461C-B68A-C1999B8AEEF6}" dt="2024-10-22T04:19:12.544" v="596" actId="1076"/>
          <ac:grpSpMkLst>
            <pc:docMk/>
            <pc:sldMk cId="3788695528" sldId="2147478962"/>
            <ac:grpSpMk id="26" creationId="{37BDE8E2-485E-E939-1D26-7845215A7DEE}"/>
          </ac:grpSpMkLst>
        </pc:grpChg>
        <pc:picChg chg="add mod">
          <ac:chgData name="Abhishek Kumar" userId="7b8db18a-d019-499f-b267-e43a31d5a408" providerId="ADAL" clId="{23848E5E-8561-461C-B68A-C1999B8AEEF6}" dt="2024-10-22T04:19:08.284" v="595" actId="164"/>
          <ac:picMkLst>
            <pc:docMk/>
            <pc:sldMk cId="3788695528" sldId="2147478962"/>
            <ac:picMk id="17" creationId="{FE1D6A4F-FC6A-645A-3ED9-8F8D36388706}"/>
          </ac:picMkLst>
        </pc:picChg>
        <pc:picChg chg="add mod">
          <ac:chgData name="Abhishek Kumar" userId="7b8db18a-d019-499f-b267-e43a31d5a408" providerId="ADAL" clId="{23848E5E-8561-461C-B68A-C1999B8AEEF6}" dt="2024-10-22T04:18:58.708" v="594" actId="164"/>
          <ac:picMkLst>
            <pc:docMk/>
            <pc:sldMk cId="3788695528" sldId="2147478962"/>
            <ac:picMk id="24" creationId="{E8DC6909-6747-EC0D-A289-71997E10B81C}"/>
          </ac:picMkLst>
        </pc:picChg>
      </pc:sldChg>
      <pc:sldChg chg="del">
        <pc:chgData name="Abhishek Kumar" userId="7b8db18a-d019-499f-b267-e43a31d5a408" providerId="ADAL" clId="{23848E5E-8561-461C-B68A-C1999B8AEEF6}" dt="2024-10-21T11:02:32.979" v="114" actId="47"/>
        <pc:sldMkLst>
          <pc:docMk/>
          <pc:sldMk cId="2093099623" sldId="2147478963"/>
        </pc:sldMkLst>
      </pc:sldChg>
      <pc:sldChg chg="del">
        <pc:chgData name="Abhishek Kumar" userId="7b8db18a-d019-499f-b267-e43a31d5a408" providerId="ADAL" clId="{23848E5E-8561-461C-B68A-C1999B8AEEF6}" dt="2024-10-22T07:05:46.426" v="1813" actId="47"/>
        <pc:sldMkLst>
          <pc:docMk/>
          <pc:sldMk cId="4091110056" sldId="2147478964"/>
        </pc:sldMkLst>
      </pc:sldChg>
      <pc:sldChg chg="modSp mod">
        <pc:chgData name="Abhishek Kumar" userId="7b8db18a-d019-499f-b267-e43a31d5a408" providerId="ADAL" clId="{23848E5E-8561-461C-B68A-C1999B8AEEF6}" dt="2024-10-22T02:42:40.074" v="312" actId="6549"/>
        <pc:sldMkLst>
          <pc:docMk/>
          <pc:sldMk cId="196782828" sldId="2147478967"/>
        </pc:sldMkLst>
        <pc:spChg chg="mod">
          <ac:chgData name="Abhishek Kumar" userId="7b8db18a-d019-499f-b267-e43a31d5a408" providerId="ADAL" clId="{23848E5E-8561-461C-B68A-C1999B8AEEF6}" dt="2024-10-22T02:42:40.074" v="312" actId="6549"/>
          <ac:spMkLst>
            <pc:docMk/>
            <pc:sldMk cId="196782828" sldId="2147478967"/>
            <ac:spMk id="5" creationId="{64211EA4-3D53-46CF-9E19-B28ED6012BE3}"/>
          </ac:spMkLst>
        </pc:spChg>
      </pc:sldChg>
      <pc:sldChg chg="del">
        <pc:chgData name="Abhishek Kumar" userId="7b8db18a-d019-499f-b267-e43a31d5a408" providerId="ADAL" clId="{23848E5E-8561-461C-B68A-C1999B8AEEF6}" dt="2024-10-22T07:05:46.426" v="1813" actId="47"/>
        <pc:sldMkLst>
          <pc:docMk/>
          <pc:sldMk cId="2322592948" sldId="2147478968"/>
        </pc:sldMkLst>
      </pc:sldChg>
      <pc:sldChg chg="del">
        <pc:chgData name="Abhishek Kumar" userId="7b8db18a-d019-499f-b267-e43a31d5a408" providerId="ADAL" clId="{23848E5E-8561-461C-B68A-C1999B8AEEF6}" dt="2024-10-22T07:05:46.426" v="1813" actId="47"/>
        <pc:sldMkLst>
          <pc:docMk/>
          <pc:sldMk cId="2699782287" sldId="2147478969"/>
        </pc:sldMkLst>
      </pc:sldChg>
      <pc:sldChg chg="del">
        <pc:chgData name="Abhishek Kumar" userId="7b8db18a-d019-499f-b267-e43a31d5a408" providerId="ADAL" clId="{23848E5E-8561-461C-B68A-C1999B8AEEF6}" dt="2024-10-22T07:05:46.426" v="1813" actId="47"/>
        <pc:sldMkLst>
          <pc:docMk/>
          <pc:sldMk cId="773808898" sldId="2147478970"/>
        </pc:sldMkLst>
      </pc:sldChg>
      <pc:sldChg chg="addSp delSp del mod">
        <pc:chgData name="Abhishek Kumar" userId="7b8db18a-d019-499f-b267-e43a31d5a408" providerId="ADAL" clId="{23848E5E-8561-461C-B68A-C1999B8AEEF6}" dt="2024-10-21T11:02:21.596" v="112" actId="47"/>
        <pc:sldMkLst>
          <pc:docMk/>
          <pc:sldMk cId="516958942" sldId="2147478972"/>
        </pc:sldMkLst>
      </pc:sldChg>
      <pc:sldChg chg="addSp delSp modSp add del mod">
        <pc:chgData name="Abhishek Kumar" userId="7b8db18a-d019-499f-b267-e43a31d5a408" providerId="ADAL" clId="{23848E5E-8561-461C-B68A-C1999B8AEEF6}" dt="2024-10-22T07:01:46.713" v="1793" actId="47"/>
        <pc:sldMkLst>
          <pc:docMk/>
          <pc:sldMk cId="1858202694" sldId="2147478973"/>
        </pc:sldMkLst>
      </pc:sldChg>
      <pc:sldChg chg="addSp delSp modSp add del mod ord">
        <pc:chgData name="Abhishek Kumar" userId="7b8db18a-d019-499f-b267-e43a31d5a408" providerId="ADAL" clId="{23848E5E-8561-461C-B68A-C1999B8AEEF6}" dt="2024-10-22T04:19:30.353" v="599" actId="47"/>
        <pc:sldMkLst>
          <pc:docMk/>
          <pc:sldMk cId="978323114" sldId="2147478974"/>
        </pc:sldMkLst>
      </pc:sldChg>
      <pc:sldChg chg="addSp delSp modSp add mod">
        <pc:chgData name="Abhishek Kumar" userId="7b8db18a-d019-499f-b267-e43a31d5a408" providerId="ADAL" clId="{23848E5E-8561-461C-B68A-C1999B8AEEF6}" dt="2024-10-22T07:01:40.535" v="1792" actId="1076"/>
        <pc:sldMkLst>
          <pc:docMk/>
          <pc:sldMk cId="3497566965" sldId="2147478974"/>
        </pc:sldMkLst>
        <pc:spChg chg="add mod ord">
          <ac:chgData name="Abhishek Kumar" userId="7b8db18a-d019-499f-b267-e43a31d5a408" providerId="ADAL" clId="{23848E5E-8561-461C-B68A-C1999B8AEEF6}" dt="2024-10-22T06:42:52.406" v="1592" actId="13822"/>
          <ac:spMkLst>
            <pc:docMk/>
            <pc:sldMk cId="3497566965" sldId="2147478974"/>
            <ac:spMk id="2" creationId="{74B3D286-5F31-C63E-E1F1-3BDF5A848E6F}"/>
          </ac:spMkLst>
        </pc:spChg>
        <pc:spChg chg="mod">
          <ac:chgData name="Abhishek Kumar" userId="7b8db18a-d019-499f-b267-e43a31d5a408" providerId="ADAL" clId="{23848E5E-8561-461C-B68A-C1999B8AEEF6}" dt="2024-10-22T06:41:46.006" v="1587" actId="14100"/>
          <ac:spMkLst>
            <pc:docMk/>
            <pc:sldMk cId="3497566965" sldId="2147478974"/>
            <ac:spMk id="4" creationId="{4B00E771-4B9C-826C-9377-2AEC3004C277}"/>
          </ac:spMkLst>
        </pc:spChg>
        <pc:spChg chg="add mod">
          <ac:chgData name="Abhishek Kumar" userId="7b8db18a-d019-499f-b267-e43a31d5a408" providerId="ADAL" clId="{23848E5E-8561-461C-B68A-C1999B8AEEF6}" dt="2024-10-22T05:54:59.093" v="1055" actId="1076"/>
          <ac:spMkLst>
            <pc:docMk/>
            <pc:sldMk cId="3497566965" sldId="2147478974"/>
            <ac:spMk id="8" creationId="{583B9938-375B-2004-218D-5B6F31851CCB}"/>
          </ac:spMkLst>
        </pc:spChg>
        <pc:spChg chg="add mod topLvl">
          <ac:chgData name="Abhishek Kumar" userId="7b8db18a-d019-499f-b267-e43a31d5a408" providerId="ADAL" clId="{23848E5E-8561-461C-B68A-C1999B8AEEF6}" dt="2024-10-22T06:38:51.560" v="1511" actId="6549"/>
          <ac:spMkLst>
            <pc:docMk/>
            <pc:sldMk cId="3497566965" sldId="2147478974"/>
            <ac:spMk id="9" creationId="{E2C70641-66AF-1E0C-A451-56FE01F02D22}"/>
          </ac:spMkLst>
        </pc:spChg>
        <pc:spChg chg="add mod">
          <ac:chgData name="Abhishek Kumar" userId="7b8db18a-d019-499f-b267-e43a31d5a408" providerId="ADAL" clId="{23848E5E-8561-461C-B68A-C1999B8AEEF6}" dt="2024-10-22T06:53:51.374" v="1719" actId="1076"/>
          <ac:spMkLst>
            <pc:docMk/>
            <pc:sldMk cId="3497566965" sldId="2147478974"/>
            <ac:spMk id="12" creationId="{947CBB8A-27A3-84D1-6AE8-01F4F99B1666}"/>
          </ac:spMkLst>
        </pc:spChg>
        <pc:spChg chg="add mod">
          <ac:chgData name="Abhishek Kumar" userId="7b8db18a-d019-499f-b267-e43a31d5a408" providerId="ADAL" clId="{23848E5E-8561-461C-B68A-C1999B8AEEF6}" dt="2024-10-22T06:45:08.083" v="1599" actId="207"/>
          <ac:spMkLst>
            <pc:docMk/>
            <pc:sldMk cId="3497566965" sldId="2147478974"/>
            <ac:spMk id="13" creationId="{790E2760-67AE-3A05-B297-6FC7C8CA84CC}"/>
          </ac:spMkLst>
        </pc:spChg>
        <pc:spChg chg="add mod topLvl">
          <ac:chgData name="Abhishek Kumar" userId="7b8db18a-d019-499f-b267-e43a31d5a408" providerId="ADAL" clId="{23848E5E-8561-461C-B68A-C1999B8AEEF6}" dt="2024-10-22T06:45:01.998" v="1598" actId="207"/>
          <ac:spMkLst>
            <pc:docMk/>
            <pc:sldMk cId="3497566965" sldId="2147478974"/>
            <ac:spMk id="16" creationId="{912DB0E7-FCC1-D828-64CB-33C8E3CB6CF2}"/>
          </ac:spMkLst>
        </pc:spChg>
        <pc:spChg chg="add mod ord">
          <ac:chgData name="Abhishek Kumar" userId="7b8db18a-d019-499f-b267-e43a31d5a408" providerId="ADAL" clId="{23848E5E-8561-461C-B68A-C1999B8AEEF6}" dt="2024-10-22T06:40:47.925" v="1579" actId="1076"/>
          <ac:spMkLst>
            <pc:docMk/>
            <pc:sldMk cId="3497566965" sldId="2147478974"/>
            <ac:spMk id="17" creationId="{5C86C04C-421B-D979-00DC-014B0819742B}"/>
          </ac:spMkLst>
        </pc:spChg>
        <pc:spChg chg="mod">
          <ac:chgData name="Abhishek Kumar" userId="7b8db18a-d019-499f-b267-e43a31d5a408" providerId="ADAL" clId="{23848E5E-8561-461C-B68A-C1999B8AEEF6}" dt="2024-10-22T05:42:26.865" v="1012"/>
          <ac:spMkLst>
            <pc:docMk/>
            <pc:sldMk cId="3497566965" sldId="2147478974"/>
            <ac:spMk id="28" creationId="{6FBA285F-CBCA-63B7-9A96-FC00DECE077C}"/>
          </ac:spMkLst>
        </pc:spChg>
        <pc:spChg chg="mod">
          <ac:chgData name="Abhishek Kumar" userId="7b8db18a-d019-499f-b267-e43a31d5a408" providerId="ADAL" clId="{23848E5E-8561-461C-B68A-C1999B8AEEF6}" dt="2024-10-22T05:43:59.411" v="1026" actId="404"/>
          <ac:spMkLst>
            <pc:docMk/>
            <pc:sldMk cId="3497566965" sldId="2147478974"/>
            <ac:spMk id="29" creationId="{5E0C301C-FFFD-F326-0653-EC1C06F12CF8}"/>
          </ac:spMkLst>
        </pc:spChg>
        <pc:spChg chg="mod">
          <ac:chgData name="Abhishek Kumar" userId="7b8db18a-d019-499f-b267-e43a31d5a408" providerId="ADAL" clId="{23848E5E-8561-461C-B68A-C1999B8AEEF6}" dt="2024-10-22T05:44:44.857" v="1040" actId="404"/>
          <ac:spMkLst>
            <pc:docMk/>
            <pc:sldMk cId="3497566965" sldId="2147478974"/>
            <ac:spMk id="234" creationId="{D69A0908-983F-4145-6CF2-921322FC2BF0}"/>
          </ac:spMkLst>
        </pc:spChg>
        <pc:spChg chg="mod">
          <ac:chgData name="Abhishek Kumar" userId="7b8db18a-d019-499f-b267-e43a31d5a408" providerId="ADAL" clId="{23848E5E-8561-461C-B68A-C1999B8AEEF6}" dt="2024-10-22T05:44:26.923" v="1035" actId="404"/>
          <ac:spMkLst>
            <pc:docMk/>
            <pc:sldMk cId="3497566965" sldId="2147478974"/>
            <ac:spMk id="235" creationId="{EC60AED2-9899-7FDC-D797-8424C789C0FF}"/>
          </ac:spMkLst>
        </pc:spChg>
        <pc:spChg chg="mod">
          <ac:chgData name="Abhishek Kumar" userId="7b8db18a-d019-499f-b267-e43a31d5a408" providerId="ADAL" clId="{23848E5E-8561-461C-B68A-C1999B8AEEF6}" dt="2024-10-22T05:44:51.487" v="1042" actId="403"/>
          <ac:spMkLst>
            <pc:docMk/>
            <pc:sldMk cId="3497566965" sldId="2147478974"/>
            <ac:spMk id="237" creationId="{49739289-BEA3-1334-BA37-C173C9886343}"/>
          </ac:spMkLst>
        </pc:spChg>
        <pc:spChg chg="mod">
          <ac:chgData name="Abhishek Kumar" userId="7b8db18a-d019-499f-b267-e43a31d5a408" providerId="ADAL" clId="{23848E5E-8561-461C-B68A-C1999B8AEEF6}" dt="2024-10-22T05:42:26.865" v="1012"/>
          <ac:spMkLst>
            <pc:docMk/>
            <pc:sldMk cId="3497566965" sldId="2147478974"/>
            <ac:spMk id="248" creationId="{FBEC8672-2C81-AFDC-1704-54767DF96EC7}"/>
          </ac:spMkLst>
        </pc:spChg>
        <pc:spChg chg="mod">
          <ac:chgData name="Abhishek Kumar" userId="7b8db18a-d019-499f-b267-e43a31d5a408" providerId="ADAL" clId="{23848E5E-8561-461C-B68A-C1999B8AEEF6}" dt="2024-10-22T05:42:26.865" v="1012"/>
          <ac:spMkLst>
            <pc:docMk/>
            <pc:sldMk cId="3497566965" sldId="2147478974"/>
            <ac:spMk id="251" creationId="{5568FD86-9585-635C-3090-218A8DBBBA8D}"/>
          </ac:spMkLst>
        </pc:spChg>
        <pc:spChg chg="mod">
          <ac:chgData name="Abhishek Kumar" userId="7b8db18a-d019-499f-b267-e43a31d5a408" providerId="ADAL" clId="{23848E5E-8561-461C-B68A-C1999B8AEEF6}" dt="2024-10-22T05:42:26.865" v="1012"/>
          <ac:spMkLst>
            <pc:docMk/>
            <pc:sldMk cId="3497566965" sldId="2147478974"/>
            <ac:spMk id="252" creationId="{8124F317-766D-59A2-B5D1-2AC2C24EB9AB}"/>
          </ac:spMkLst>
        </pc:spChg>
        <pc:spChg chg="mod">
          <ac:chgData name="Abhishek Kumar" userId="7b8db18a-d019-499f-b267-e43a31d5a408" providerId="ADAL" clId="{23848E5E-8561-461C-B68A-C1999B8AEEF6}" dt="2024-10-22T05:42:26.865" v="1012"/>
          <ac:spMkLst>
            <pc:docMk/>
            <pc:sldMk cId="3497566965" sldId="2147478974"/>
            <ac:spMk id="253" creationId="{35C89283-355B-E88E-332A-B9D430450E1C}"/>
          </ac:spMkLst>
        </pc:spChg>
        <pc:spChg chg="mod">
          <ac:chgData name="Abhishek Kumar" userId="7b8db18a-d019-499f-b267-e43a31d5a408" providerId="ADAL" clId="{23848E5E-8561-461C-B68A-C1999B8AEEF6}" dt="2024-10-22T06:41:31.743" v="1584" actId="164"/>
          <ac:spMkLst>
            <pc:docMk/>
            <pc:sldMk cId="3497566965" sldId="2147478974"/>
            <ac:spMk id="449" creationId="{83228A1A-AC4F-3C40-177C-5D3C15AA0677}"/>
          </ac:spMkLst>
        </pc:spChg>
        <pc:spChg chg="mod">
          <ac:chgData name="Abhishek Kumar" userId="7b8db18a-d019-499f-b267-e43a31d5a408" providerId="ADAL" clId="{23848E5E-8561-461C-B68A-C1999B8AEEF6}" dt="2024-10-22T05:44:31.875" v="1037" actId="404"/>
          <ac:spMkLst>
            <pc:docMk/>
            <pc:sldMk cId="3497566965" sldId="2147478974"/>
            <ac:spMk id="451" creationId="{74C9A6C1-1A05-B4D7-6DBE-A7B24B984FAF}"/>
          </ac:spMkLst>
        </pc:spChg>
        <pc:spChg chg="mod">
          <ac:chgData name="Abhishek Kumar" userId="7b8db18a-d019-499f-b267-e43a31d5a408" providerId="ADAL" clId="{23848E5E-8561-461C-B68A-C1999B8AEEF6}" dt="2024-10-22T05:43:45.695" v="1023" actId="404"/>
          <ac:spMkLst>
            <pc:docMk/>
            <pc:sldMk cId="3497566965" sldId="2147478974"/>
            <ac:spMk id="455" creationId="{61BA82C3-7043-6364-2B5B-BCBC4C71BBA4}"/>
          </ac:spMkLst>
        </pc:spChg>
        <pc:spChg chg="mod">
          <ac:chgData name="Abhishek Kumar" userId="7b8db18a-d019-499f-b267-e43a31d5a408" providerId="ADAL" clId="{23848E5E-8561-461C-B68A-C1999B8AEEF6}" dt="2024-10-22T05:42:26.865" v="1012"/>
          <ac:spMkLst>
            <pc:docMk/>
            <pc:sldMk cId="3497566965" sldId="2147478974"/>
            <ac:spMk id="456" creationId="{3D7DD058-31CD-8981-B71B-C54CEB71E1D4}"/>
          </ac:spMkLst>
        </pc:spChg>
        <pc:spChg chg="mod">
          <ac:chgData name="Abhishek Kumar" userId="7b8db18a-d019-499f-b267-e43a31d5a408" providerId="ADAL" clId="{23848E5E-8561-461C-B68A-C1999B8AEEF6}" dt="2024-10-22T05:54:44.574" v="1052" actId="14100"/>
          <ac:spMkLst>
            <pc:docMk/>
            <pc:sldMk cId="3497566965" sldId="2147478974"/>
            <ac:spMk id="470" creationId="{5DAEEF52-C1BA-32B1-59DE-51B1002DDE98}"/>
          </ac:spMkLst>
        </pc:spChg>
        <pc:spChg chg="mod">
          <ac:chgData name="Abhishek Kumar" userId="7b8db18a-d019-499f-b267-e43a31d5a408" providerId="ADAL" clId="{23848E5E-8561-461C-B68A-C1999B8AEEF6}" dt="2024-10-22T05:55:09.705" v="1056" actId="1076"/>
          <ac:spMkLst>
            <pc:docMk/>
            <pc:sldMk cId="3497566965" sldId="2147478974"/>
            <ac:spMk id="472" creationId="{EE123091-DCFA-397A-C521-9F7087C8C06E}"/>
          </ac:spMkLst>
        </pc:spChg>
        <pc:spChg chg="mod">
          <ac:chgData name="Abhishek Kumar" userId="7b8db18a-d019-499f-b267-e43a31d5a408" providerId="ADAL" clId="{23848E5E-8561-461C-B68A-C1999B8AEEF6}" dt="2024-10-22T05:54:51.490" v="1053" actId="1076"/>
          <ac:spMkLst>
            <pc:docMk/>
            <pc:sldMk cId="3497566965" sldId="2147478974"/>
            <ac:spMk id="474" creationId="{021EBD1C-4C0C-15F8-0B47-7A3B3CAFAFB1}"/>
          </ac:spMkLst>
        </pc:spChg>
        <pc:spChg chg="mod">
          <ac:chgData name="Abhishek Kumar" userId="7b8db18a-d019-499f-b267-e43a31d5a408" providerId="ADAL" clId="{23848E5E-8561-461C-B68A-C1999B8AEEF6}" dt="2024-10-22T05:54:33.929" v="1051" actId="404"/>
          <ac:spMkLst>
            <pc:docMk/>
            <pc:sldMk cId="3497566965" sldId="2147478974"/>
            <ac:spMk id="475" creationId="{ACBBEEED-49A5-D031-3AB3-42AFB401A346}"/>
          </ac:spMkLst>
        </pc:spChg>
        <pc:spChg chg="mod">
          <ac:chgData name="Abhishek Kumar" userId="7b8db18a-d019-499f-b267-e43a31d5a408" providerId="ADAL" clId="{23848E5E-8561-461C-B68A-C1999B8AEEF6}" dt="2024-10-22T05:42:26.865" v="1012"/>
          <ac:spMkLst>
            <pc:docMk/>
            <pc:sldMk cId="3497566965" sldId="2147478974"/>
            <ac:spMk id="480" creationId="{F0A5B53C-615C-92EF-45C8-0C20C60E68E5}"/>
          </ac:spMkLst>
        </pc:spChg>
        <pc:spChg chg="mod">
          <ac:chgData name="Abhishek Kumar" userId="7b8db18a-d019-499f-b267-e43a31d5a408" providerId="ADAL" clId="{23848E5E-8561-461C-B68A-C1999B8AEEF6}" dt="2024-10-22T05:42:26.865" v="1012"/>
          <ac:spMkLst>
            <pc:docMk/>
            <pc:sldMk cId="3497566965" sldId="2147478974"/>
            <ac:spMk id="481" creationId="{E255D455-4230-FC99-D41D-5A956C161754}"/>
          </ac:spMkLst>
        </pc:spChg>
        <pc:spChg chg="mod">
          <ac:chgData name="Abhishek Kumar" userId="7b8db18a-d019-499f-b267-e43a31d5a408" providerId="ADAL" clId="{23848E5E-8561-461C-B68A-C1999B8AEEF6}" dt="2024-10-22T05:42:26.865" v="1012"/>
          <ac:spMkLst>
            <pc:docMk/>
            <pc:sldMk cId="3497566965" sldId="2147478974"/>
            <ac:spMk id="483" creationId="{EE1E06FF-7EEC-AD42-C79B-C361C26F016A}"/>
          </ac:spMkLst>
        </pc:spChg>
        <pc:spChg chg="mod">
          <ac:chgData name="Abhishek Kumar" userId="7b8db18a-d019-499f-b267-e43a31d5a408" providerId="ADAL" clId="{23848E5E-8561-461C-B68A-C1999B8AEEF6}" dt="2024-10-22T05:42:26.865" v="1012"/>
          <ac:spMkLst>
            <pc:docMk/>
            <pc:sldMk cId="3497566965" sldId="2147478974"/>
            <ac:spMk id="485" creationId="{2E3C972D-49F7-E81D-7555-FFA41468D2BE}"/>
          </ac:spMkLst>
        </pc:spChg>
        <pc:spChg chg="mod">
          <ac:chgData name="Abhishek Kumar" userId="7b8db18a-d019-499f-b267-e43a31d5a408" providerId="ADAL" clId="{23848E5E-8561-461C-B68A-C1999B8AEEF6}" dt="2024-10-22T05:42:26.865" v="1012"/>
          <ac:spMkLst>
            <pc:docMk/>
            <pc:sldMk cId="3497566965" sldId="2147478974"/>
            <ac:spMk id="486" creationId="{863641F2-2032-5479-485E-838D09CB8BA0}"/>
          </ac:spMkLst>
        </pc:spChg>
        <pc:spChg chg="mod">
          <ac:chgData name="Abhishek Kumar" userId="7b8db18a-d019-499f-b267-e43a31d5a408" providerId="ADAL" clId="{23848E5E-8561-461C-B68A-C1999B8AEEF6}" dt="2024-10-22T05:42:26.865" v="1012"/>
          <ac:spMkLst>
            <pc:docMk/>
            <pc:sldMk cId="3497566965" sldId="2147478974"/>
            <ac:spMk id="487" creationId="{8D5C5815-0173-35F7-7795-9C36BFEF435E}"/>
          </ac:spMkLst>
        </pc:spChg>
        <pc:spChg chg="mod">
          <ac:chgData name="Abhishek Kumar" userId="7b8db18a-d019-499f-b267-e43a31d5a408" providerId="ADAL" clId="{23848E5E-8561-461C-B68A-C1999B8AEEF6}" dt="2024-10-22T05:42:26.865" v="1012"/>
          <ac:spMkLst>
            <pc:docMk/>
            <pc:sldMk cId="3497566965" sldId="2147478974"/>
            <ac:spMk id="488" creationId="{EF42789F-892A-C4CE-E07D-C65EB41FA1D0}"/>
          </ac:spMkLst>
        </pc:spChg>
        <pc:spChg chg="mod">
          <ac:chgData name="Abhishek Kumar" userId="7b8db18a-d019-499f-b267-e43a31d5a408" providerId="ADAL" clId="{23848E5E-8561-461C-B68A-C1999B8AEEF6}" dt="2024-10-22T05:42:26.865" v="1012"/>
          <ac:spMkLst>
            <pc:docMk/>
            <pc:sldMk cId="3497566965" sldId="2147478974"/>
            <ac:spMk id="489" creationId="{30F97EF7-F1FD-B272-DA6E-6668E263D832}"/>
          </ac:spMkLst>
        </pc:spChg>
        <pc:spChg chg="mod">
          <ac:chgData name="Abhishek Kumar" userId="7b8db18a-d019-499f-b267-e43a31d5a408" providerId="ADAL" clId="{23848E5E-8561-461C-B68A-C1999B8AEEF6}" dt="2024-10-22T05:42:26.865" v="1012"/>
          <ac:spMkLst>
            <pc:docMk/>
            <pc:sldMk cId="3497566965" sldId="2147478974"/>
            <ac:spMk id="493" creationId="{693FD1D7-D460-A5C4-3277-E6414B67DAFE}"/>
          </ac:spMkLst>
        </pc:spChg>
        <pc:spChg chg="mod">
          <ac:chgData name="Abhishek Kumar" userId="7b8db18a-d019-499f-b267-e43a31d5a408" providerId="ADAL" clId="{23848E5E-8561-461C-B68A-C1999B8AEEF6}" dt="2024-10-22T05:42:26.865" v="1012"/>
          <ac:spMkLst>
            <pc:docMk/>
            <pc:sldMk cId="3497566965" sldId="2147478974"/>
            <ac:spMk id="494" creationId="{FFD159B3-578A-2C91-0CFC-333C932EB988}"/>
          </ac:spMkLst>
        </pc:spChg>
        <pc:spChg chg="mod">
          <ac:chgData name="Abhishek Kumar" userId="7b8db18a-d019-499f-b267-e43a31d5a408" providerId="ADAL" clId="{23848E5E-8561-461C-B68A-C1999B8AEEF6}" dt="2024-10-22T05:42:26.865" v="1012"/>
          <ac:spMkLst>
            <pc:docMk/>
            <pc:sldMk cId="3497566965" sldId="2147478974"/>
            <ac:spMk id="495" creationId="{46F8EAE0-2B06-AD85-1FA9-77EFA8D262DA}"/>
          </ac:spMkLst>
        </pc:spChg>
        <pc:spChg chg="mod">
          <ac:chgData name="Abhishek Kumar" userId="7b8db18a-d019-499f-b267-e43a31d5a408" providerId="ADAL" clId="{23848E5E-8561-461C-B68A-C1999B8AEEF6}" dt="2024-10-22T05:42:26.865" v="1012"/>
          <ac:spMkLst>
            <pc:docMk/>
            <pc:sldMk cId="3497566965" sldId="2147478974"/>
            <ac:spMk id="496" creationId="{FFF607AB-266D-E945-F47E-B603250530C4}"/>
          </ac:spMkLst>
        </pc:spChg>
        <pc:spChg chg="mod">
          <ac:chgData name="Abhishek Kumar" userId="7b8db18a-d019-499f-b267-e43a31d5a408" providerId="ADAL" clId="{23848E5E-8561-461C-B68A-C1999B8AEEF6}" dt="2024-10-22T05:42:26.865" v="1012"/>
          <ac:spMkLst>
            <pc:docMk/>
            <pc:sldMk cId="3497566965" sldId="2147478974"/>
            <ac:spMk id="497" creationId="{1B0F7E38-6DD0-B525-2BFA-FE976D44211E}"/>
          </ac:spMkLst>
        </pc:spChg>
        <pc:spChg chg="mod">
          <ac:chgData name="Abhishek Kumar" userId="7b8db18a-d019-499f-b267-e43a31d5a408" providerId="ADAL" clId="{23848E5E-8561-461C-B68A-C1999B8AEEF6}" dt="2024-10-22T05:42:26.865" v="1012"/>
          <ac:spMkLst>
            <pc:docMk/>
            <pc:sldMk cId="3497566965" sldId="2147478974"/>
            <ac:spMk id="498" creationId="{B9DAB9EA-8459-DF8D-2B6A-389ED2D473C3}"/>
          </ac:spMkLst>
        </pc:spChg>
        <pc:spChg chg="mod">
          <ac:chgData name="Abhishek Kumar" userId="7b8db18a-d019-499f-b267-e43a31d5a408" providerId="ADAL" clId="{23848E5E-8561-461C-B68A-C1999B8AEEF6}" dt="2024-10-22T05:42:26.865" v="1012"/>
          <ac:spMkLst>
            <pc:docMk/>
            <pc:sldMk cId="3497566965" sldId="2147478974"/>
            <ac:spMk id="500" creationId="{00CAAC24-E343-4FDD-37F7-A8C0F760203E}"/>
          </ac:spMkLst>
        </pc:spChg>
        <pc:spChg chg="mod">
          <ac:chgData name="Abhishek Kumar" userId="7b8db18a-d019-499f-b267-e43a31d5a408" providerId="ADAL" clId="{23848E5E-8561-461C-B68A-C1999B8AEEF6}" dt="2024-10-22T05:42:26.865" v="1012"/>
          <ac:spMkLst>
            <pc:docMk/>
            <pc:sldMk cId="3497566965" sldId="2147478974"/>
            <ac:spMk id="501" creationId="{A5FFDBC1-34E8-3AF7-6A71-37CCBDFE7B8E}"/>
          </ac:spMkLst>
        </pc:spChg>
        <pc:spChg chg="mod">
          <ac:chgData name="Abhishek Kumar" userId="7b8db18a-d019-499f-b267-e43a31d5a408" providerId="ADAL" clId="{23848E5E-8561-461C-B68A-C1999B8AEEF6}" dt="2024-10-22T05:42:26.865" v="1012"/>
          <ac:spMkLst>
            <pc:docMk/>
            <pc:sldMk cId="3497566965" sldId="2147478974"/>
            <ac:spMk id="502" creationId="{ACF7F704-451B-B52C-D33B-0AFF3BEE374A}"/>
          </ac:spMkLst>
        </pc:spChg>
        <pc:spChg chg="mod">
          <ac:chgData name="Abhishek Kumar" userId="7b8db18a-d019-499f-b267-e43a31d5a408" providerId="ADAL" clId="{23848E5E-8561-461C-B68A-C1999B8AEEF6}" dt="2024-10-22T05:42:26.865" v="1012"/>
          <ac:spMkLst>
            <pc:docMk/>
            <pc:sldMk cId="3497566965" sldId="2147478974"/>
            <ac:spMk id="503" creationId="{E5BD66FF-7533-73D0-68A1-1A227A757994}"/>
          </ac:spMkLst>
        </pc:spChg>
        <pc:spChg chg="mod">
          <ac:chgData name="Abhishek Kumar" userId="7b8db18a-d019-499f-b267-e43a31d5a408" providerId="ADAL" clId="{23848E5E-8561-461C-B68A-C1999B8AEEF6}" dt="2024-10-22T05:42:26.865" v="1012"/>
          <ac:spMkLst>
            <pc:docMk/>
            <pc:sldMk cId="3497566965" sldId="2147478974"/>
            <ac:spMk id="504" creationId="{B0D96265-B77E-ECFC-84B0-2BCDB9EE5873}"/>
          </ac:spMkLst>
        </pc:spChg>
        <pc:spChg chg="mod">
          <ac:chgData name="Abhishek Kumar" userId="7b8db18a-d019-499f-b267-e43a31d5a408" providerId="ADAL" clId="{23848E5E-8561-461C-B68A-C1999B8AEEF6}" dt="2024-10-22T05:42:26.865" v="1012"/>
          <ac:spMkLst>
            <pc:docMk/>
            <pc:sldMk cId="3497566965" sldId="2147478974"/>
            <ac:spMk id="505" creationId="{C710823C-D9EF-BFF6-319F-E5F6806E4642}"/>
          </ac:spMkLst>
        </pc:spChg>
        <pc:spChg chg="mod">
          <ac:chgData name="Abhishek Kumar" userId="7b8db18a-d019-499f-b267-e43a31d5a408" providerId="ADAL" clId="{23848E5E-8561-461C-B68A-C1999B8AEEF6}" dt="2024-10-22T05:42:26.865" v="1012"/>
          <ac:spMkLst>
            <pc:docMk/>
            <pc:sldMk cId="3497566965" sldId="2147478974"/>
            <ac:spMk id="509" creationId="{5C07C36E-55A6-AEE1-2E1A-F1CEA02BA22C}"/>
          </ac:spMkLst>
        </pc:spChg>
        <pc:spChg chg="mod">
          <ac:chgData name="Abhishek Kumar" userId="7b8db18a-d019-499f-b267-e43a31d5a408" providerId="ADAL" clId="{23848E5E-8561-461C-B68A-C1999B8AEEF6}" dt="2024-10-22T05:42:26.865" v="1012"/>
          <ac:spMkLst>
            <pc:docMk/>
            <pc:sldMk cId="3497566965" sldId="2147478974"/>
            <ac:spMk id="510" creationId="{5241FB3F-10AC-60AE-1104-9EEC28B4EA67}"/>
          </ac:spMkLst>
        </pc:spChg>
        <pc:spChg chg="mod">
          <ac:chgData name="Abhishek Kumar" userId="7b8db18a-d019-499f-b267-e43a31d5a408" providerId="ADAL" clId="{23848E5E-8561-461C-B68A-C1999B8AEEF6}" dt="2024-10-22T05:42:26.865" v="1012"/>
          <ac:spMkLst>
            <pc:docMk/>
            <pc:sldMk cId="3497566965" sldId="2147478974"/>
            <ac:spMk id="511" creationId="{F0E9FB9B-79AF-6FAB-1C9E-9FDABE7B3D3E}"/>
          </ac:spMkLst>
        </pc:spChg>
        <pc:spChg chg="mod">
          <ac:chgData name="Abhishek Kumar" userId="7b8db18a-d019-499f-b267-e43a31d5a408" providerId="ADAL" clId="{23848E5E-8561-461C-B68A-C1999B8AEEF6}" dt="2024-10-22T05:42:26.865" v="1012"/>
          <ac:spMkLst>
            <pc:docMk/>
            <pc:sldMk cId="3497566965" sldId="2147478974"/>
            <ac:spMk id="512" creationId="{BAF04615-794C-8497-DCA1-96474142FA49}"/>
          </ac:spMkLst>
        </pc:spChg>
        <pc:spChg chg="mod">
          <ac:chgData name="Abhishek Kumar" userId="7b8db18a-d019-499f-b267-e43a31d5a408" providerId="ADAL" clId="{23848E5E-8561-461C-B68A-C1999B8AEEF6}" dt="2024-10-22T05:42:26.865" v="1012"/>
          <ac:spMkLst>
            <pc:docMk/>
            <pc:sldMk cId="3497566965" sldId="2147478974"/>
            <ac:spMk id="513" creationId="{2D7FBCAA-EC36-E1E8-59DC-6644A6430B49}"/>
          </ac:spMkLst>
        </pc:spChg>
        <pc:spChg chg="mod">
          <ac:chgData name="Abhishek Kumar" userId="7b8db18a-d019-499f-b267-e43a31d5a408" providerId="ADAL" clId="{23848E5E-8561-461C-B68A-C1999B8AEEF6}" dt="2024-10-22T05:42:26.865" v="1012"/>
          <ac:spMkLst>
            <pc:docMk/>
            <pc:sldMk cId="3497566965" sldId="2147478974"/>
            <ac:spMk id="514" creationId="{BADF2272-9D0F-A6BE-C06B-49ECCC25EF67}"/>
          </ac:spMkLst>
        </pc:spChg>
        <pc:spChg chg="mod">
          <ac:chgData name="Abhishek Kumar" userId="7b8db18a-d019-499f-b267-e43a31d5a408" providerId="ADAL" clId="{23848E5E-8561-461C-B68A-C1999B8AEEF6}" dt="2024-10-22T05:42:26.865" v="1012"/>
          <ac:spMkLst>
            <pc:docMk/>
            <pc:sldMk cId="3497566965" sldId="2147478974"/>
            <ac:spMk id="516" creationId="{48BDE683-823E-33D1-0752-C65A4E9459F3}"/>
          </ac:spMkLst>
        </pc:spChg>
        <pc:spChg chg="mod">
          <ac:chgData name="Abhishek Kumar" userId="7b8db18a-d019-499f-b267-e43a31d5a408" providerId="ADAL" clId="{23848E5E-8561-461C-B68A-C1999B8AEEF6}" dt="2024-10-22T05:42:26.865" v="1012"/>
          <ac:spMkLst>
            <pc:docMk/>
            <pc:sldMk cId="3497566965" sldId="2147478974"/>
            <ac:spMk id="517" creationId="{AED33BE2-B30F-A548-4822-17219A6639FC}"/>
          </ac:spMkLst>
        </pc:spChg>
        <pc:spChg chg="mod">
          <ac:chgData name="Abhishek Kumar" userId="7b8db18a-d019-499f-b267-e43a31d5a408" providerId="ADAL" clId="{23848E5E-8561-461C-B68A-C1999B8AEEF6}" dt="2024-10-22T05:42:26.865" v="1012"/>
          <ac:spMkLst>
            <pc:docMk/>
            <pc:sldMk cId="3497566965" sldId="2147478974"/>
            <ac:spMk id="518" creationId="{80F3D486-E71A-6102-2E2C-86F691E14C78}"/>
          </ac:spMkLst>
        </pc:spChg>
        <pc:spChg chg="mod">
          <ac:chgData name="Abhishek Kumar" userId="7b8db18a-d019-499f-b267-e43a31d5a408" providerId="ADAL" clId="{23848E5E-8561-461C-B68A-C1999B8AEEF6}" dt="2024-10-22T05:42:26.865" v="1012"/>
          <ac:spMkLst>
            <pc:docMk/>
            <pc:sldMk cId="3497566965" sldId="2147478974"/>
            <ac:spMk id="519" creationId="{D51A8425-E6CA-D81B-0B0A-DB7D06793967}"/>
          </ac:spMkLst>
        </pc:spChg>
        <pc:spChg chg="mod">
          <ac:chgData name="Abhishek Kumar" userId="7b8db18a-d019-499f-b267-e43a31d5a408" providerId="ADAL" clId="{23848E5E-8561-461C-B68A-C1999B8AEEF6}" dt="2024-10-22T05:42:26.865" v="1012"/>
          <ac:spMkLst>
            <pc:docMk/>
            <pc:sldMk cId="3497566965" sldId="2147478974"/>
            <ac:spMk id="520" creationId="{D4C6CF3E-BDC8-62E6-BBBD-0AEFBEBAFD26}"/>
          </ac:spMkLst>
        </pc:spChg>
        <pc:spChg chg="mod">
          <ac:chgData name="Abhishek Kumar" userId="7b8db18a-d019-499f-b267-e43a31d5a408" providerId="ADAL" clId="{23848E5E-8561-461C-B68A-C1999B8AEEF6}" dt="2024-10-22T05:42:26.865" v="1012"/>
          <ac:spMkLst>
            <pc:docMk/>
            <pc:sldMk cId="3497566965" sldId="2147478974"/>
            <ac:spMk id="521" creationId="{FD413835-E52B-9993-2DFF-FD94617A44BE}"/>
          </ac:spMkLst>
        </pc:spChg>
        <pc:spChg chg="mod">
          <ac:chgData name="Abhishek Kumar" userId="7b8db18a-d019-499f-b267-e43a31d5a408" providerId="ADAL" clId="{23848E5E-8561-461C-B68A-C1999B8AEEF6}" dt="2024-10-22T05:42:26.865" v="1012"/>
          <ac:spMkLst>
            <pc:docMk/>
            <pc:sldMk cId="3497566965" sldId="2147478974"/>
            <ac:spMk id="522" creationId="{89CAF862-67BE-B7A0-7826-B9F82BD0A340}"/>
          </ac:spMkLst>
        </pc:spChg>
        <pc:spChg chg="mod">
          <ac:chgData name="Abhishek Kumar" userId="7b8db18a-d019-499f-b267-e43a31d5a408" providerId="ADAL" clId="{23848E5E-8561-461C-B68A-C1999B8AEEF6}" dt="2024-10-22T05:42:26.865" v="1012"/>
          <ac:spMkLst>
            <pc:docMk/>
            <pc:sldMk cId="3497566965" sldId="2147478974"/>
            <ac:spMk id="523" creationId="{C620FDE7-701C-E8EE-3B59-0F84376AC08E}"/>
          </ac:spMkLst>
        </pc:spChg>
        <pc:spChg chg="mod">
          <ac:chgData name="Abhishek Kumar" userId="7b8db18a-d019-499f-b267-e43a31d5a408" providerId="ADAL" clId="{23848E5E-8561-461C-B68A-C1999B8AEEF6}" dt="2024-10-22T05:42:26.865" v="1012"/>
          <ac:spMkLst>
            <pc:docMk/>
            <pc:sldMk cId="3497566965" sldId="2147478974"/>
            <ac:spMk id="524" creationId="{6605D215-8449-8B7D-C6F9-87E0DBD0EECC}"/>
          </ac:spMkLst>
        </pc:spChg>
        <pc:spChg chg="mod">
          <ac:chgData name="Abhishek Kumar" userId="7b8db18a-d019-499f-b267-e43a31d5a408" providerId="ADAL" clId="{23848E5E-8561-461C-B68A-C1999B8AEEF6}" dt="2024-10-22T05:42:26.865" v="1012"/>
          <ac:spMkLst>
            <pc:docMk/>
            <pc:sldMk cId="3497566965" sldId="2147478974"/>
            <ac:spMk id="525" creationId="{656B39C9-9C15-CD77-E684-7E4819F8E5E6}"/>
          </ac:spMkLst>
        </pc:spChg>
        <pc:spChg chg="mod">
          <ac:chgData name="Abhishek Kumar" userId="7b8db18a-d019-499f-b267-e43a31d5a408" providerId="ADAL" clId="{23848E5E-8561-461C-B68A-C1999B8AEEF6}" dt="2024-10-22T05:42:26.865" v="1012"/>
          <ac:spMkLst>
            <pc:docMk/>
            <pc:sldMk cId="3497566965" sldId="2147478974"/>
            <ac:spMk id="526" creationId="{02582C7B-10DB-31C5-00D4-9987FA02AE9A}"/>
          </ac:spMkLst>
        </pc:spChg>
        <pc:spChg chg="mod">
          <ac:chgData name="Abhishek Kumar" userId="7b8db18a-d019-499f-b267-e43a31d5a408" providerId="ADAL" clId="{23848E5E-8561-461C-B68A-C1999B8AEEF6}" dt="2024-10-22T05:42:26.865" v="1012"/>
          <ac:spMkLst>
            <pc:docMk/>
            <pc:sldMk cId="3497566965" sldId="2147478974"/>
            <ac:spMk id="528" creationId="{8E31C39D-AB22-4F26-35D8-E1D297F6325C}"/>
          </ac:spMkLst>
        </pc:spChg>
        <pc:spChg chg="mod">
          <ac:chgData name="Abhishek Kumar" userId="7b8db18a-d019-499f-b267-e43a31d5a408" providerId="ADAL" clId="{23848E5E-8561-461C-B68A-C1999B8AEEF6}" dt="2024-10-22T05:42:26.865" v="1012"/>
          <ac:spMkLst>
            <pc:docMk/>
            <pc:sldMk cId="3497566965" sldId="2147478974"/>
            <ac:spMk id="529" creationId="{F918CD7C-3821-EBB5-BC63-D82E6EAAAFC0}"/>
          </ac:spMkLst>
        </pc:spChg>
        <pc:spChg chg="mod">
          <ac:chgData name="Abhishek Kumar" userId="7b8db18a-d019-499f-b267-e43a31d5a408" providerId="ADAL" clId="{23848E5E-8561-461C-B68A-C1999B8AEEF6}" dt="2024-10-22T05:42:26.865" v="1012"/>
          <ac:spMkLst>
            <pc:docMk/>
            <pc:sldMk cId="3497566965" sldId="2147478974"/>
            <ac:spMk id="530" creationId="{B05FB928-FECF-0629-C7AC-27F6E96A341D}"/>
          </ac:spMkLst>
        </pc:spChg>
        <pc:spChg chg="mod">
          <ac:chgData name="Abhishek Kumar" userId="7b8db18a-d019-499f-b267-e43a31d5a408" providerId="ADAL" clId="{23848E5E-8561-461C-B68A-C1999B8AEEF6}" dt="2024-10-22T05:42:26.865" v="1012"/>
          <ac:spMkLst>
            <pc:docMk/>
            <pc:sldMk cId="3497566965" sldId="2147478974"/>
            <ac:spMk id="531" creationId="{1136B7A0-AFBF-697A-107B-0299C291074F}"/>
          </ac:spMkLst>
        </pc:spChg>
        <pc:spChg chg="mod">
          <ac:chgData name="Abhishek Kumar" userId="7b8db18a-d019-499f-b267-e43a31d5a408" providerId="ADAL" clId="{23848E5E-8561-461C-B68A-C1999B8AEEF6}" dt="2024-10-22T05:42:26.865" v="1012"/>
          <ac:spMkLst>
            <pc:docMk/>
            <pc:sldMk cId="3497566965" sldId="2147478974"/>
            <ac:spMk id="532" creationId="{3894AA72-E0E0-861B-9BCC-4D01BFCB7F0E}"/>
          </ac:spMkLst>
        </pc:spChg>
        <pc:spChg chg="mod">
          <ac:chgData name="Abhishek Kumar" userId="7b8db18a-d019-499f-b267-e43a31d5a408" providerId="ADAL" clId="{23848E5E-8561-461C-B68A-C1999B8AEEF6}" dt="2024-10-22T05:42:26.865" v="1012"/>
          <ac:spMkLst>
            <pc:docMk/>
            <pc:sldMk cId="3497566965" sldId="2147478974"/>
            <ac:spMk id="533" creationId="{DCCBD6B0-07A2-3484-B779-7B98A9BCEC69}"/>
          </ac:spMkLst>
        </pc:spChg>
        <pc:spChg chg="mod">
          <ac:chgData name="Abhishek Kumar" userId="7b8db18a-d019-499f-b267-e43a31d5a408" providerId="ADAL" clId="{23848E5E-8561-461C-B68A-C1999B8AEEF6}" dt="2024-10-22T06:35:24.654" v="1434" actId="404"/>
          <ac:spMkLst>
            <pc:docMk/>
            <pc:sldMk cId="3497566965" sldId="2147478974"/>
            <ac:spMk id="567" creationId="{9A095DDF-EDAE-3DB9-4E4E-4E559BB96A60}"/>
          </ac:spMkLst>
        </pc:spChg>
        <pc:spChg chg="mod">
          <ac:chgData name="Abhishek Kumar" userId="7b8db18a-d019-499f-b267-e43a31d5a408" providerId="ADAL" clId="{23848E5E-8561-461C-B68A-C1999B8AEEF6}" dt="2024-10-22T06:38:10.106" v="1491" actId="1076"/>
          <ac:spMkLst>
            <pc:docMk/>
            <pc:sldMk cId="3497566965" sldId="2147478974"/>
            <ac:spMk id="569" creationId="{21E1EC9B-D9D8-89BD-ADA7-4B7285899AFC}"/>
          </ac:spMkLst>
        </pc:spChg>
        <pc:spChg chg="mod">
          <ac:chgData name="Abhishek Kumar" userId="7b8db18a-d019-499f-b267-e43a31d5a408" providerId="ADAL" clId="{23848E5E-8561-461C-B68A-C1999B8AEEF6}" dt="2024-10-22T06:38:09.799" v="1490" actId="14100"/>
          <ac:spMkLst>
            <pc:docMk/>
            <pc:sldMk cId="3497566965" sldId="2147478974"/>
            <ac:spMk id="570" creationId="{9C648C6E-EA7D-F126-E333-B8FC87246C49}"/>
          </ac:spMkLst>
        </pc:spChg>
        <pc:spChg chg="mod">
          <ac:chgData name="Abhishek Kumar" userId="7b8db18a-d019-499f-b267-e43a31d5a408" providerId="ADAL" clId="{23848E5E-8561-461C-B68A-C1999B8AEEF6}" dt="2024-10-22T06:34:56.246" v="1407" actId="404"/>
          <ac:spMkLst>
            <pc:docMk/>
            <pc:sldMk cId="3497566965" sldId="2147478974"/>
            <ac:spMk id="571" creationId="{046394C2-B5EB-2E7B-77B5-9DD86AA8CCDB}"/>
          </ac:spMkLst>
        </pc:spChg>
        <pc:spChg chg="mod">
          <ac:chgData name="Abhishek Kumar" userId="7b8db18a-d019-499f-b267-e43a31d5a408" providerId="ADAL" clId="{23848E5E-8561-461C-B68A-C1999B8AEEF6}" dt="2024-10-22T06:35:57.595" v="1440" actId="1076"/>
          <ac:spMkLst>
            <pc:docMk/>
            <pc:sldMk cId="3497566965" sldId="2147478974"/>
            <ac:spMk id="572" creationId="{92B5F788-9AAC-4A77-CD2E-C259F6AAF466}"/>
          </ac:spMkLst>
        </pc:spChg>
        <pc:spChg chg="mod">
          <ac:chgData name="Abhishek Kumar" userId="7b8db18a-d019-499f-b267-e43a31d5a408" providerId="ADAL" clId="{23848E5E-8561-461C-B68A-C1999B8AEEF6}" dt="2024-10-22T06:36:16.621" v="1444" actId="14100"/>
          <ac:spMkLst>
            <pc:docMk/>
            <pc:sldMk cId="3497566965" sldId="2147478974"/>
            <ac:spMk id="573" creationId="{2A80DB1F-8A84-4EC4-E79A-B7DD1143ADBB}"/>
          </ac:spMkLst>
        </pc:spChg>
        <pc:spChg chg="mod">
          <ac:chgData name="Abhishek Kumar" userId="7b8db18a-d019-499f-b267-e43a31d5a408" providerId="ADAL" clId="{23848E5E-8561-461C-B68A-C1999B8AEEF6}" dt="2024-10-22T06:34:33.054" v="1399"/>
          <ac:spMkLst>
            <pc:docMk/>
            <pc:sldMk cId="3497566965" sldId="2147478974"/>
            <ac:spMk id="583" creationId="{A858ADFB-191B-7716-4873-12DED414999D}"/>
          </ac:spMkLst>
        </pc:spChg>
        <pc:spChg chg="mod">
          <ac:chgData name="Abhishek Kumar" userId="7b8db18a-d019-499f-b267-e43a31d5a408" providerId="ADAL" clId="{23848E5E-8561-461C-B68A-C1999B8AEEF6}" dt="2024-10-22T06:34:33.054" v="1399"/>
          <ac:spMkLst>
            <pc:docMk/>
            <pc:sldMk cId="3497566965" sldId="2147478974"/>
            <ac:spMk id="584" creationId="{E6AE1FF5-840F-9D96-D844-3746E5CF77B2}"/>
          </ac:spMkLst>
        </pc:spChg>
        <pc:spChg chg="mod">
          <ac:chgData name="Abhishek Kumar" userId="7b8db18a-d019-499f-b267-e43a31d5a408" providerId="ADAL" clId="{23848E5E-8561-461C-B68A-C1999B8AEEF6}" dt="2024-10-22T06:34:33.054" v="1399"/>
          <ac:spMkLst>
            <pc:docMk/>
            <pc:sldMk cId="3497566965" sldId="2147478974"/>
            <ac:spMk id="586" creationId="{89ACEB7A-5245-D849-B343-EEBE32617CD6}"/>
          </ac:spMkLst>
        </pc:spChg>
        <pc:spChg chg="mod">
          <ac:chgData name="Abhishek Kumar" userId="7b8db18a-d019-499f-b267-e43a31d5a408" providerId="ADAL" clId="{23848E5E-8561-461C-B68A-C1999B8AEEF6}" dt="2024-10-22T06:34:33.054" v="1399"/>
          <ac:spMkLst>
            <pc:docMk/>
            <pc:sldMk cId="3497566965" sldId="2147478974"/>
            <ac:spMk id="587" creationId="{E705FDAF-8EDC-F40A-7919-062E2C728808}"/>
          </ac:spMkLst>
        </pc:spChg>
        <pc:spChg chg="mod">
          <ac:chgData name="Abhishek Kumar" userId="7b8db18a-d019-499f-b267-e43a31d5a408" providerId="ADAL" clId="{23848E5E-8561-461C-B68A-C1999B8AEEF6}" dt="2024-10-22T06:34:33.054" v="1399"/>
          <ac:spMkLst>
            <pc:docMk/>
            <pc:sldMk cId="3497566965" sldId="2147478974"/>
            <ac:spMk id="589" creationId="{8683B0F3-AC77-0037-D5E2-E7E513C1CA69}"/>
          </ac:spMkLst>
        </pc:spChg>
        <pc:spChg chg="mod">
          <ac:chgData name="Abhishek Kumar" userId="7b8db18a-d019-499f-b267-e43a31d5a408" providerId="ADAL" clId="{23848E5E-8561-461C-B68A-C1999B8AEEF6}" dt="2024-10-22T06:34:33.054" v="1399"/>
          <ac:spMkLst>
            <pc:docMk/>
            <pc:sldMk cId="3497566965" sldId="2147478974"/>
            <ac:spMk id="590" creationId="{C306B1E5-5F8C-3A9E-B2F6-E11A9F0D1FD9}"/>
          </ac:spMkLst>
        </pc:spChg>
        <pc:spChg chg="mod">
          <ac:chgData name="Abhishek Kumar" userId="7b8db18a-d019-499f-b267-e43a31d5a408" providerId="ADAL" clId="{23848E5E-8561-461C-B68A-C1999B8AEEF6}" dt="2024-10-22T06:34:33.054" v="1399"/>
          <ac:spMkLst>
            <pc:docMk/>
            <pc:sldMk cId="3497566965" sldId="2147478974"/>
            <ac:spMk id="591" creationId="{968E24D0-C339-8616-BB05-29521FF1FF64}"/>
          </ac:spMkLst>
        </pc:spChg>
        <pc:spChg chg="mod">
          <ac:chgData name="Abhishek Kumar" userId="7b8db18a-d019-499f-b267-e43a31d5a408" providerId="ADAL" clId="{23848E5E-8561-461C-B68A-C1999B8AEEF6}" dt="2024-10-22T06:34:33.054" v="1399"/>
          <ac:spMkLst>
            <pc:docMk/>
            <pc:sldMk cId="3497566965" sldId="2147478974"/>
            <ac:spMk id="592" creationId="{870EC5F7-E9F1-4FDF-67AB-793D939B7392}"/>
          </ac:spMkLst>
        </pc:spChg>
        <pc:spChg chg="add mod">
          <ac:chgData name="Abhishek Kumar" userId="7b8db18a-d019-499f-b267-e43a31d5a408" providerId="ADAL" clId="{23848E5E-8561-461C-B68A-C1999B8AEEF6}" dt="2024-10-22T06:40:34.909" v="1576" actId="1076"/>
          <ac:spMkLst>
            <pc:docMk/>
            <pc:sldMk cId="3497566965" sldId="2147478974"/>
            <ac:spMk id="596" creationId="{862C0670-6AE7-D1D2-1898-0CF6F0CB63DC}"/>
          </ac:spMkLst>
        </pc:spChg>
        <pc:spChg chg="add mod">
          <ac:chgData name="Abhishek Kumar" userId="7b8db18a-d019-499f-b267-e43a31d5a408" providerId="ADAL" clId="{23848E5E-8561-461C-B68A-C1999B8AEEF6}" dt="2024-10-22T06:43:11.806" v="1593" actId="339"/>
          <ac:spMkLst>
            <pc:docMk/>
            <pc:sldMk cId="3497566965" sldId="2147478974"/>
            <ac:spMk id="598" creationId="{F5D1AB77-DA5C-B5A1-6155-028FF85EE7E7}"/>
          </ac:spMkLst>
        </pc:spChg>
        <pc:spChg chg="add mod ord">
          <ac:chgData name="Abhishek Kumar" userId="7b8db18a-d019-499f-b267-e43a31d5a408" providerId="ADAL" clId="{23848E5E-8561-461C-B68A-C1999B8AEEF6}" dt="2024-10-22T06:58:22.429" v="1770" actId="166"/>
          <ac:spMkLst>
            <pc:docMk/>
            <pc:sldMk cId="3497566965" sldId="2147478974"/>
            <ac:spMk id="599" creationId="{2D549BAC-463C-1D3B-D144-625009C26DA1}"/>
          </ac:spMkLst>
        </pc:spChg>
        <pc:spChg chg="add mod ord">
          <ac:chgData name="Abhishek Kumar" userId="7b8db18a-d019-499f-b267-e43a31d5a408" providerId="ADAL" clId="{23848E5E-8561-461C-B68A-C1999B8AEEF6}" dt="2024-10-22T07:00:34.034" v="1783" actId="166"/>
          <ac:spMkLst>
            <pc:docMk/>
            <pc:sldMk cId="3497566965" sldId="2147478974"/>
            <ac:spMk id="600" creationId="{9798202B-F7C4-E273-12B6-9C7C19978DFE}"/>
          </ac:spMkLst>
        </pc:spChg>
        <pc:spChg chg="add mod">
          <ac:chgData name="Abhishek Kumar" userId="7b8db18a-d019-499f-b267-e43a31d5a408" providerId="ADAL" clId="{23848E5E-8561-461C-B68A-C1999B8AEEF6}" dt="2024-10-22T06:47:18.845" v="1623" actId="1076"/>
          <ac:spMkLst>
            <pc:docMk/>
            <pc:sldMk cId="3497566965" sldId="2147478974"/>
            <ac:spMk id="601" creationId="{0ED49F98-E936-26E4-7C2C-A1E7741F3A7C}"/>
          </ac:spMkLst>
        </pc:spChg>
        <pc:spChg chg="add mod">
          <ac:chgData name="Abhishek Kumar" userId="7b8db18a-d019-499f-b267-e43a31d5a408" providerId="ADAL" clId="{23848E5E-8561-461C-B68A-C1999B8AEEF6}" dt="2024-10-22T06:50:04.508" v="1671" actId="1076"/>
          <ac:spMkLst>
            <pc:docMk/>
            <pc:sldMk cId="3497566965" sldId="2147478974"/>
            <ac:spMk id="603" creationId="{AF9905B0-2EAE-8A8D-FD4B-2EAA73135264}"/>
          </ac:spMkLst>
        </pc:spChg>
        <pc:spChg chg="add mod">
          <ac:chgData name="Abhishek Kumar" userId="7b8db18a-d019-499f-b267-e43a31d5a408" providerId="ADAL" clId="{23848E5E-8561-461C-B68A-C1999B8AEEF6}" dt="2024-10-22T06:59:25.841" v="1776" actId="164"/>
          <ac:spMkLst>
            <pc:docMk/>
            <pc:sldMk cId="3497566965" sldId="2147478974"/>
            <ac:spMk id="604" creationId="{94013359-5907-568A-1C62-7524E18FC411}"/>
          </ac:spMkLst>
        </pc:spChg>
        <pc:spChg chg="add mod">
          <ac:chgData name="Abhishek Kumar" userId="7b8db18a-d019-499f-b267-e43a31d5a408" providerId="ADAL" clId="{23848E5E-8561-461C-B68A-C1999B8AEEF6}" dt="2024-10-22T06:59:25.841" v="1776" actId="164"/>
          <ac:spMkLst>
            <pc:docMk/>
            <pc:sldMk cId="3497566965" sldId="2147478974"/>
            <ac:spMk id="605" creationId="{9A8D18D7-FA8E-51F9-96D6-AE70CB4FAA53}"/>
          </ac:spMkLst>
        </pc:spChg>
        <pc:spChg chg="add mod">
          <ac:chgData name="Abhishek Kumar" userId="7b8db18a-d019-499f-b267-e43a31d5a408" providerId="ADAL" clId="{23848E5E-8561-461C-B68A-C1999B8AEEF6}" dt="2024-10-22T06:59:25.841" v="1776" actId="164"/>
          <ac:spMkLst>
            <pc:docMk/>
            <pc:sldMk cId="3497566965" sldId="2147478974"/>
            <ac:spMk id="606" creationId="{40D7CF5B-D80B-139C-ED1A-84B16B21CF25}"/>
          </ac:spMkLst>
        </pc:spChg>
        <pc:spChg chg="add mod">
          <ac:chgData name="Abhishek Kumar" userId="7b8db18a-d019-499f-b267-e43a31d5a408" providerId="ADAL" clId="{23848E5E-8561-461C-B68A-C1999B8AEEF6}" dt="2024-10-22T06:59:40.036" v="1777" actId="164"/>
          <ac:spMkLst>
            <pc:docMk/>
            <pc:sldMk cId="3497566965" sldId="2147478974"/>
            <ac:spMk id="607" creationId="{E1608F57-D75C-B841-6CF2-E0073743F5E1}"/>
          </ac:spMkLst>
        </pc:spChg>
        <pc:spChg chg="add mod">
          <ac:chgData name="Abhishek Kumar" userId="7b8db18a-d019-499f-b267-e43a31d5a408" providerId="ADAL" clId="{23848E5E-8561-461C-B68A-C1999B8AEEF6}" dt="2024-10-22T06:59:25.841" v="1776" actId="164"/>
          <ac:spMkLst>
            <pc:docMk/>
            <pc:sldMk cId="3497566965" sldId="2147478974"/>
            <ac:spMk id="609" creationId="{C57EED85-BE39-B511-BEA3-816714A9B08C}"/>
          </ac:spMkLst>
        </pc:spChg>
        <pc:spChg chg="add mod">
          <ac:chgData name="Abhishek Kumar" userId="7b8db18a-d019-499f-b267-e43a31d5a408" providerId="ADAL" clId="{23848E5E-8561-461C-B68A-C1999B8AEEF6}" dt="2024-10-22T06:59:40.036" v="1777" actId="164"/>
          <ac:spMkLst>
            <pc:docMk/>
            <pc:sldMk cId="3497566965" sldId="2147478974"/>
            <ac:spMk id="610" creationId="{274DFE21-D6C2-CEB9-96F3-7177A198527B}"/>
          </ac:spMkLst>
        </pc:spChg>
        <pc:spChg chg="add mod">
          <ac:chgData name="Abhishek Kumar" userId="7b8db18a-d019-499f-b267-e43a31d5a408" providerId="ADAL" clId="{23848E5E-8561-461C-B68A-C1999B8AEEF6}" dt="2024-10-22T06:59:40.036" v="1777" actId="164"/>
          <ac:spMkLst>
            <pc:docMk/>
            <pc:sldMk cId="3497566965" sldId="2147478974"/>
            <ac:spMk id="611" creationId="{58B41B13-DF73-7B6A-1B44-EB35974A8ED0}"/>
          </ac:spMkLst>
        </pc:spChg>
        <pc:spChg chg="add mod">
          <ac:chgData name="Abhishek Kumar" userId="7b8db18a-d019-499f-b267-e43a31d5a408" providerId="ADAL" clId="{23848E5E-8561-461C-B68A-C1999B8AEEF6}" dt="2024-10-22T06:59:25.841" v="1776" actId="164"/>
          <ac:spMkLst>
            <pc:docMk/>
            <pc:sldMk cId="3497566965" sldId="2147478974"/>
            <ac:spMk id="614" creationId="{E9003419-0AA7-415E-5D7A-0F2D28DE8366}"/>
          </ac:spMkLst>
        </pc:spChg>
        <pc:spChg chg="add mod">
          <ac:chgData name="Abhishek Kumar" userId="7b8db18a-d019-499f-b267-e43a31d5a408" providerId="ADAL" clId="{23848E5E-8561-461C-B68A-C1999B8AEEF6}" dt="2024-10-22T06:59:25.841" v="1776" actId="164"/>
          <ac:spMkLst>
            <pc:docMk/>
            <pc:sldMk cId="3497566965" sldId="2147478974"/>
            <ac:spMk id="615" creationId="{D8C86FF3-9109-0FD1-E2AE-1CF09418CBCC}"/>
          </ac:spMkLst>
        </pc:spChg>
        <pc:spChg chg="add mod">
          <ac:chgData name="Abhishek Kumar" userId="7b8db18a-d019-499f-b267-e43a31d5a408" providerId="ADAL" clId="{23848E5E-8561-461C-B68A-C1999B8AEEF6}" dt="2024-10-22T06:59:40.036" v="1777" actId="164"/>
          <ac:spMkLst>
            <pc:docMk/>
            <pc:sldMk cId="3497566965" sldId="2147478974"/>
            <ac:spMk id="619" creationId="{DCEDF3DD-FAE0-9828-A7E2-35E296A403FB}"/>
          </ac:spMkLst>
        </pc:spChg>
        <pc:spChg chg="add mod">
          <ac:chgData name="Abhishek Kumar" userId="7b8db18a-d019-499f-b267-e43a31d5a408" providerId="ADAL" clId="{23848E5E-8561-461C-B68A-C1999B8AEEF6}" dt="2024-10-22T06:59:48.693" v="1778" actId="164"/>
          <ac:spMkLst>
            <pc:docMk/>
            <pc:sldMk cId="3497566965" sldId="2147478974"/>
            <ac:spMk id="620" creationId="{5517D461-7151-E813-919E-DB9849471EB3}"/>
          </ac:spMkLst>
        </pc:spChg>
        <pc:spChg chg="add mod">
          <ac:chgData name="Abhishek Kumar" userId="7b8db18a-d019-499f-b267-e43a31d5a408" providerId="ADAL" clId="{23848E5E-8561-461C-B68A-C1999B8AEEF6}" dt="2024-10-22T06:59:48.693" v="1778" actId="164"/>
          <ac:spMkLst>
            <pc:docMk/>
            <pc:sldMk cId="3497566965" sldId="2147478974"/>
            <ac:spMk id="621" creationId="{87361262-24D1-AB38-7414-B54992F73519}"/>
          </ac:spMkLst>
        </pc:spChg>
        <pc:spChg chg="add mod">
          <ac:chgData name="Abhishek Kumar" userId="7b8db18a-d019-499f-b267-e43a31d5a408" providerId="ADAL" clId="{23848E5E-8561-461C-B68A-C1999B8AEEF6}" dt="2024-10-22T06:59:48.693" v="1778" actId="164"/>
          <ac:spMkLst>
            <pc:docMk/>
            <pc:sldMk cId="3497566965" sldId="2147478974"/>
            <ac:spMk id="622" creationId="{7DCDEAB8-3007-8C99-9E19-CE78CC8E9AE5}"/>
          </ac:spMkLst>
        </pc:spChg>
        <pc:spChg chg="add mod">
          <ac:chgData name="Abhishek Kumar" userId="7b8db18a-d019-499f-b267-e43a31d5a408" providerId="ADAL" clId="{23848E5E-8561-461C-B68A-C1999B8AEEF6}" dt="2024-10-22T06:59:48.693" v="1778" actId="164"/>
          <ac:spMkLst>
            <pc:docMk/>
            <pc:sldMk cId="3497566965" sldId="2147478974"/>
            <ac:spMk id="623" creationId="{7A43A317-1CA4-B95A-5E32-6F1F5B4D349F}"/>
          </ac:spMkLst>
        </pc:spChg>
        <pc:spChg chg="add mod">
          <ac:chgData name="Abhishek Kumar" userId="7b8db18a-d019-499f-b267-e43a31d5a408" providerId="ADAL" clId="{23848E5E-8561-461C-B68A-C1999B8AEEF6}" dt="2024-10-22T06:59:48.693" v="1778" actId="164"/>
          <ac:spMkLst>
            <pc:docMk/>
            <pc:sldMk cId="3497566965" sldId="2147478974"/>
            <ac:spMk id="624" creationId="{CCA0ADA7-9782-638B-EAC8-38E7944F5BC7}"/>
          </ac:spMkLst>
        </pc:spChg>
        <pc:spChg chg="add mod">
          <ac:chgData name="Abhishek Kumar" userId="7b8db18a-d019-499f-b267-e43a31d5a408" providerId="ADAL" clId="{23848E5E-8561-461C-B68A-C1999B8AEEF6}" dt="2024-10-22T07:01:40.535" v="1792" actId="1076"/>
          <ac:spMkLst>
            <pc:docMk/>
            <pc:sldMk cId="3497566965" sldId="2147478974"/>
            <ac:spMk id="628" creationId="{34D2BDD7-27BD-56B4-6037-9A319750EBD2}"/>
          </ac:spMkLst>
        </pc:spChg>
        <pc:grpChg chg="add mod">
          <ac:chgData name="Abhishek Kumar" userId="7b8db18a-d019-499f-b267-e43a31d5a408" providerId="ADAL" clId="{23848E5E-8561-461C-B68A-C1999B8AEEF6}" dt="2024-10-22T05:45:30.097" v="1044" actId="164"/>
          <ac:grpSpMkLst>
            <pc:docMk/>
            <pc:sldMk cId="3497566965" sldId="2147478974"/>
            <ac:grpSpMk id="22" creationId="{225A089C-EE4C-BD72-94D8-4543EDC5656C}"/>
          </ac:grpSpMkLst>
        </pc:grpChg>
        <pc:grpChg chg="mod">
          <ac:chgData name="Abhishek Kumar" userId="7b8db18a-d019-499f-b267-e43a31d5a408" providerId="ADAL" clId="{23848E5E-8561-461C-B68A-C1999B8AEEF6}" dt="2024-10-22T05:42:26.865" v="1012"/>
          <ac:grpSpMkLst>
            <pc:docMk/>
            <pc:sldMk cId="3497566965" sldId="2147478974"/>
            <ac:grpSpMk id="24" creationId="{3B89CAFA-905C-FDA7-B716-74698C13C057}"/>
          </ac:grpSpMkLst>
        </pc:grpChg>
        <pc:grpChg chg="mod">
          <ac:chgData name="Abhishek Kumar" userId="7b8db18a-d019-499f-b267-e43a31d5a408" providerId="ADAL" clId="{23848E5E-8561-461C-B68A-C1999B8AEEF6}" dt="2024-10-22T05:42:26.865" v="1012"/>
          <ac:grpSpMkLst>
            <pc:docMk/>
            <pc:sldMk cId="3497566965" sldId="2147478974"/>
            <ac:grpSpMk id="30" creationId="{943B10F4-F4CC-6DF3-8B58-6D6CC730A8B4}"/>
          </ac:grpSpMkLst>
        </pc:grpChg>
        <pc:grpChg chg="mod">
          <ac:chgData name="Abhishek Kumar" userId="7b8db18a-d019-499f-b267-e43a31d5a408" providerId="ADAL" clId="{23848E5E-8561-461C-B68A-C1999B8AEEF6}" dt="2024-10-22T05:42:26.865" v="1012"/>
          <ac:grpSpMkLst>
            <pc:docMk/>
            <pc:sldMk cId="3497566965" sldId="2147478974"/>
            <ac:grpSpMk id="238" creationId="{8FA801F5-2A51-BF65-FE57-00A189948705}"/>
          </ac:grpSpMkLst>
        </pc:grpChg>
        <pc:grpChg chg="mod">
          <ac:chgData name="Abhishek Kumar" userId="7b8db18a-d019-499f-b267-e43a31d5a408" providerId="ADAL" clId="{23848E5E-8561-461C-B68A-C1999B8AEEF6}" dt="2024-10-22T05:42:26.865" v="1012"/>
          <ac:grpSpMkLst>
            <pc:docMk/>
            <pc:sldMk cId="3497566965" sldId="2147478974"/>
            <ac:grpSpMk id="239" creationId="{4CD84A52-AAE4-846D-12E2-ED75047879E2}"/>
          </ac:grpSpMkLst>
        </pc:grpChg>
        <pc:grpChg chg="mod">
          <ac:chgData name="Abhishek Kumar" userId="7b8db18a-d019-499f-b267-e43a31d5a408" providerId="ADAL" clId="{23848E5E-8561-461C-B68A-C1999B8AEEF6}" dt="2024-10-22T05:42:26.865" v="1012"/>
          <ac:grpSpMkLst>
            <pc:docMk/>
            <pc:sldMk cId="3497566965" sldId="2147478974"/>
            <ac:grpSpMk id="240" creationId="{A99322BD-D5DA-2999-4583-19675B8AA713}"/>
          </ac:grpSpMkLst>
        </pc:grpChg>
        <pc:grpChg chg="mod">
          <ac:chgData name="Abhishek Kumar" userId="7b8db18a-d019-499f-b267-e43a31d5a408" providerId="ADAL" clId="{23848E5E-8561-461C-B68A-C1999B8AEEF6}" dt="2024-10-22T05:42:26.865" v="1012"/>
          <ac:grpSpMkLst>
            <pc:docMk/>
            <pc:sldMk cId="3497566965" sldId="2147478974"/>
            <ac:grpSpMk id="243" creationId="{EFD0CEEA-CA4B-7343-75FB-0E1BAF0C07A4}"/>
          </ac:grpSpMkLst>
        </pc:grpChg>
        <pc:grpChg chg="mod">
          <ac:chgData name="Abhishek Kumar" userId="7b8db18a-d019-499f-b267-e43a31d5a408" providerId="ADAL" clId="{23848E5E-8561-461C-B68A-C1999B8AEEF6}" dt="2024-10-22T05:42:26.865" v="1012"/>
          <ac:grpSpMkLst>
            <pc:docMk/>
            <pc:sldMk cId="3497566965" sldId="2147478974"/>
            <ac:grpSpMk id="245" creationId="{CD2858A0-EC74-CE44-BA48-EA1DE9D2E595}"/>
          </ac:grpSpMkLst>
        </pc:grpChg>
        <pc:grpChg chg="mod">
          <ac:chgData name="Abhishek Kumar" userId="7b8db18a-d019-499f-b267-e43a31d5a408" providerId="ADAL" clId="{23848E5E-8561-461C-B68A-C1999B8AEEF6}" dt="2024-10-22T05:42:26.865" v="1012"/>
          <ac:grpSpMkLst>
            <pc:docMk/>
            <pc:sldMk cId="3497566965" sldId="2147478974"/>
            <ac:grpSpMk id="465" creationId="{5F2A5D2B-A35D-16F5-0F62-597F17C84A03}"/>
          </ac:grpSpMkLst>
        </pc:grpChg>
        <pc:grpChg chg="mod">
          <ac:chgData name="Abhishek Kumar" userId="7b8db18a-d019-499f-b267-e43a31d5a408" providerId="ADAL" clId="{23848E5E-8561-461C-B68A-C1999B8AEEF6}" dt="2024-10-22T05:42:26.865" v="1012"/>
          <ac:grpSpMkLst>
            <pc:docMk/>
            <pc:sldMk cId="3497566965" sldId="2147478974"/>
            <ac:grpSpMk id="476" creationId="{74A5FC7B-6C3A-82FF-2AF9-1E1DFCE03CE8}"/>
          </ac:grpSpMkLst>
        </pc:grpChg>
        <pc:grpChg chg="mod">
          <ac:chgData name="Abhishek Kumar" userId="7b8db18a-d019-499f-b267-e43a31d5a408" providerId="ADAL" clId="{23848E5E-8561-461C-B68A-C1999B8AEEF6}" dt="2024-10-22T05:42:26.865" v="1012"/>
          <ac:grpSpMkLst>
            <pc:docMk/>
            <pc:sldMk cId="3497566965" sldId="2147478974"/>
            <ac:grpSpMk id="482" creationId="{FA119524-7018-97B6-26DB-17DC0A33374E}"/>
          </ac:grpSpMkLst>
        </pc:grpChg>
        <pc:grpChg chg="mod">
          <ac:chgData name="Abhishek Kumar" userId="7b8db18a-d019-499f-b267-e43a31d5a408" providerId="ADAL" clId="{23848E5E-8561-461C-B68A-C1999B8AEEF6}" dt="2024-10-22T05:42:26.865" v="1012"/>
          <ac:grpSpMkLst>
            <pc:docMk/>
            <pc:sldMk cId="3497566965" sldId="2147478974"/>
            <ac:grpSpMk id="490" creationId="{6936278F-A11A-8277-CEB9-DECEF0004AC3}"/>
          </ac:grpSpMkLst>
        </pc:grpChg>
        <pc:grpChg chg="mod">
          <ac:chgData name="Abhishek Kumar" userId="7b8db18a-d019-499f-b267-e43a31d5a408" providerId="ADAL" clId="{23848E5E-8561-461C-B68A-C1999B8AEEF6}" dt="2024-10-22T05:42:26.865" v="1012"/>
          <ac:grpSpMkLst>
            <pc:docMk/>
            <pc:sldMk cId="3497566965" sldId="2147478974"/>
            <ac:grpSpMk id="491" creationId="{BE81D981-E017-06CC-F00A-4B7DF374C42B}"/>
          </ac:grpSpMkLst>
        </pc:grpChg>
        <pc:grpChg chg="mod">
          <ac:chgData name="Abhishek Kumar" userId="7b8db18a-d019-499f-b267-e43a31d5a408" providerId="ADAL" clId="{23848E5E-8561-461C-B68A-C1999B8AEEF6}" dt="2024-10-22T05:42:26.865" v="1012"/>
          <ac:grpSpMkLst>
            <pc:docMk/>
            <pc:sldMk cId="3497566965" sldId="2147478974"/>
            <ac:grpSpMk id="492" creationId="{94D7973F-983B-317F-7670-1B82F880A652}"/>
          </ac:grpSpMkLst>
        </pc:grpChg>
        <pc:grpChg chg="mod">
          <ac:chgData name="Abhishek Kumar" userId="7b8db18a-d019-499f-b267-e43a31d5a408" providerId="ADAL" clId="{23848E5E-8561-461C-B68A-C1999B8AEEF6}" dt="2024-10-22T05:42:26.865" v="1012"/>
          <ac:grpSpMkLst>
            <pc:docMk/>
            <pc:sldMk cId="3497566965" sldId="2147478974"/>
            <ac:grpSpMk id="499" creationId="{A03C466A-5BE1-928E-99B2-61CB7EE63647}"/>
          </ac:grpSpMkLst>
        </pc:grpChg>
        <pc:grpChg chg="mod">
          <ac:chgData name="Abhishek Kumar" userId="7b8db18a-d019-499f-b267-e43a31d5a408" providerId="ADAL" clId="{23848E5E-8561-461C-B68A-C1999B8AEEF6}" dt="2024-10-22T05:42:26.865" v="1012"/>
          <ac:grpSpMkLst>
            <pc:docMk/>
            <pc:sldMk cId="3497566965" sldId="2147478974"/>
            <ac:grpSpMk id="506" creationId="{ECCE3641-362C-8359-73A3-FCEA778637BB}"/>
          </ac:grpSpMkLst>
        </pc:grpChg>
        <pc:grpChg chg="mod">
          <ac:chgData name="Abhishek Kumar" userId="7b8db18a-d019-499f-b267-e43a31d5a408" providerId="ADAL" clId="{23848E5E-8561-461C-B68A-C1999B8AEEF6}" dt="2024-10-22T05:42:26.865" v="1012"/>
          <ac:grpSpMkLst>
            <pc:docMk/>
            <pc:sldMk cId="3497566965" sldId="2147478974"/>
            <ac:grpSpMk id="507" creationId="{D355A535-F3AD-7BA7-3CA4-186772E67049}"/>
          </ac:grpSpMkLst>
        </pc:grpChg>
        <pc:grpChg chg="mod">
          <ac:chgData name="Abhishek Kumar" userId="7b8db18a-d019-499f-b267-e43a31d5a408" providerId="ADAL" clId="{23848E5E-8561-461C-B68A-C1999B8AEEF6}" dt="2024-10-22T05:42:26.865" v="1012"/>
          <ac:grpSpMkLst>
            <pc:docMk/>
            <pc:sldMk cId="3497566965" sldId="2147478974"/>
            <ac:grpSpMk id="508" creationId="{DB7110BC-7FD6-BF51-6D64-BF1A256523AF}"/>
          </ac:grpSpMkLst>
        </pc:grpChg>
        <pc:grpChg chg="mod">
          <ac:chgData name="Abhishek Kumar" userId="7b8db18a-d019-499f-b267-e43a31d5a408" providerId="ADAL" clId="{23848E5E-8561-461C-B68A-C1999B8AEEF6}" dt="2024-10-22T05:42:26.865" v="1012"/>
          <ac:grpSpMkLst>
            <pc:docMk/>
            <pc:sldMk cId="3497566965" sldId="2147478974"/>
            <ac:grpSpMk id="515" creationId="{7B439285-3E31-8414-7ABD-FA5690134DF1}"/>
          </ac:grpSpMkLst>
        </pc:grpChg>
        <pc:grpChg chg="mod">
          <ac:chgData name="Abhishek Kumar" userId="7b8db18a-d019-499f-b267-e43a31d5a408" providerId="ADAL" clId="{23848E5E-8561-461C-B68A-C1999B8AEEF6}" dt="2024-10-22T05:42:26.865" v="1012"/>
          <ac:grpSpMkLst>
            <pc:docMk/>
            <pc:sldMk cId="3497566965" sldId="2147478974"/>
            <ac:grpSpMk id="527" creationId="{5D1258DC-B2FF-5441-7123-4DBDBEB001B3}"/>
          </ac:grpSpMkLst>
        </pc:grpChg>
        <pc:grpChg chg="add mod">
          <ac:chgData name="Abhishek Kumar" userId="7b8db18a-d019-499f-b267-e43a31d5a408" providerId="ADAL" clId="{23848E5E-8561-461C-B68A-C1999B8AEEF6}" dt="2024-10-22T06:01:06.634" v="1062" actId="1076"/>
          <ac:grpSpMkLst>
            <pc:docMk/>
            <pc:sldMk cId="3497566965" sldId="2147478974"/>
            <ac:grpSpMk id="534" creationId="{C5D32E73-B03E-6DB7-1283-B0507D2FACB9}"/>
          </ac:grpSpMkLst>
        </pc:grpChg>
        <pc:grpChg chg="add mod">
          <ac:chgData name="Abhishek Kumar" userId="7b8db18a-d019-499f-b267-e43a31d5a408" providerId="ADAL" clId="{23848E5E-8561-461C-B68A-C1999B8AEEF6}" dt="2024-10-22T06:36:57.441" v="1447" actId="164"/>
          <ac:grpSpMkLst>
            <pc:docMk/>
            <pc:sldMk cId="3497566965" sldId="2147478974"/>
            <ac:grpSpMk id="566" creationId="{267048AF-E2BF-2B4E-CDAF-99A81BA327C9}"/>
          </ac:grpSpMkLst>
        </pc:grpChg>
        <pc:grpChg chg="mod">
          <ac:chgData name="Abhishek Kumar" userId="7b8db18a-d019-499f-b267-e43a31d5a408" providerId="ADAL" clId="{23848E5E-8561-461C-B68A-C1999B8AEEF6}" dt="2024-10-22T06:34:33.054" v="1399"/>
          <ac:grpSpMkLst>
            <pc:docMk/>
            <pc:sldMk cId="3497566965" sldId="2147478974"/>
            <ac:grpSpMk id="568" creationId="{CF9B0069-4885-CFFD-E373-DDC48128DC13}"/>
          </ac:grpSpMkLst>
        </pc:grpChg>
        <pc:grpChg chg="mod">
          <ac:chgData name="Abhishek Kumar" userId="7b8db18a-d019-499f-b267-e43a31d5a408" providerId="ADAL" clId="{23848E5E-8561-461C-B68A-C1999B8AEEF6}" dt="2024-10-22T06:34:33.054" v="1399"/>
          <ac:grpSpMkLst>
            <pc:docMk/>
            <pc:sldMk cId="3497566965" sldId="2147478974"/>
            <ac:grpSpMk id="578" creationId="{ABA8D4C0-38B9-5325-2790-3190B1790D5A}"/>
          </ac:grpSpMkLst>
        </pc:grpChg>
        <pc:grpChg chg="mod">
          <ac:chgData name="Abhishek Kumar" userId="7b8db18a-d019-499f-b267-e43a31d5a408" providerId="ADAL" clId="{23848E5E-8561-461C-B68A-C1999B8AEEF6}" dt="2024-10-22T06:34:33.054" v="1399"/>
          <ac:grpSpMkLst>
            <pc:docMk/>
            <pc:sldMk cId="3497566965" sldId="2147478974"/>
            <ac:grpSpMk id="579" creationId="{1988A447-2ECC-A6F6-D380-80208817CB07}"/>
          </ac:grpSpMkLst>
        </pc:grpChg>
        <pc:grpChg chg="mod">
          <ac:chgData name="Abhishek Kumar" userId="7b8db18a-d019-499f-b267-e43a31d5a408" providerId="ADAL" clId="{23848E5E-8561-461C-B68A-C1999B8AEEF6}" dt="2024-10-22T06:34:33.054" v="1399"/>
          <ac:grpSpMkLst>
            <pc:docMk/>
            <pc:sldMk cId="3497566965" sldId="2147478974"/>
            <ac:grpSpMk id="580" creationId="{DB11B816-E9D8-266D-C036-59D10C9CFDD9}"/>
          </ac:grpSpMkLst>
        </pc:grpChg>
        <pc:grpChg chg="mod">
          <ac:chgData name="Abhishek Kumar" userId="7b8db18a-d019-499f-b267-e43a31d5a408" providerId="ADAL" clId="{23848E5E-8561-461C-B68A-C1999B8AEEF6}" dt="2024-10-22T06:34:33.054" v="1399"/>
          <ac:grpSpMkLst>
            <pc:docMk/>
            <pc:sldMk cId="3497566965" sldId="2147478974"/>
            <ac:grpSpMk id="581" creationId="{A19FAF94-4FDA-D1CF-1C6C-4A0CE8CA6B78}"/>
          </ac:grpSpMkLst>
        </pc:grpChg>
        <pc:grpChg chg="add mod">
          <ac:chgData name="Abhishek Kumar" userId="7b8db18a-d019-499f-b267-e43a31d5a408" providerId="ADAL" clId="{23848E5E-8561-461C-B68A-C1999B8AEEF6}" dt="2024-10-22T06:36:57.441" v="1447" actId="164"/>
          <ac:grpSpMkLst>
            <pc:docMk/>
            <pc:sldMk cId="3497566965" sldId="2147478974"/>
            <ac:grpSpMk id="594" creationId="{A7B54BC0-F146-A5ED-9703-DC81F95058FE}"/>
          </ac:grpSpMkLst>
        </pc:grpChg>
        <pc:grpChg chg="add mod">
          <ac:chgData name="Abhishek Kumar" userId="7b8db18a-d019-499f-b267-e43a31d5a408" providerId="ADAL" clId="{23848E5E-8561-461C-B68A-C1999B8AEEF6}" dt="2024-10-22T07:00:36.946" v="1784" actId="1076"/>
          <ac:grpSpMkLst>
            <pc:docMk/>
            <pc:sldMk cId="3497566965" sldId="2147478974"/>
            <ac:grpSpMk id="597" creationId="{EC524D12-BCD2-2EA7-CFA8-BF125922D198}"/>
          </ac:grpSpMkLst>
        </pc:grpChg>
        <pc:grpChg chg="add mod">
          <ac:chgData name="Abhishek Kumar" userId="7b8db18a-d019-499f-b267-e43a31d5a408" providerId="ADAL" clId="{23848E5E-8561-461C-B68A-C1999B8AEEF6}" dt="2024-10-22T06:59:25.841" v="1776" actId="164"/>
          <ac:grpSpMkLst>
            <pc:docMk/>
            <pc:sldMk cId="3497566965" sldId="2147478974"/>
            <ac:grpSpMk id="625" creationId="{52C19EE2-4B3D-53F4-B088-C169654B0441}"/>
          </ac:grpSpMkLst>
        </pc:grpChg>
        <pc:grpChg chg="add mod">
          <ac:chgData name="Abhishek Kumar" userId="7b8db18a-d019-499f-b267-e43a31d5a408" providerId="ADAL" clId="{23848E5E-8561-461C-B68A-C1999B8AEEF6}" dt="2024-10-22T06:59:40.036" v="1777" actId="164"/>
          <ac:grpSpMkLst>
            <pc:docMk/>
            <pc:sldMk cId="3497566965" sldId="2147478974"/>
            <ac:grpSpMk id="626" creationId="{097E3DC5-688E-72B2-FB5B-CF4697E7986A}"/>
          </ac:grpSpMkLst>
        </pc:grpChg>
        <pc:grpChg chg="add mod">
          <ac:chgData name="Abhishek Kumar" userId="7b8db18a-d019-499f-b267-e43a31d5a408" providerId="ADAL" clId="{23848E5E-8561-461C-B68A-C1999B8AEEF6}" dt="2024-10-22T06:59:48.693" v="1778" actId="164"/>
          <ac:grpSpMkLst>
            <pc:docMk/>
            <pc:sldMk cId="3497566965" sldId="2147478974"/>
            <ac:grpSpMk id="627" creationId="{1D14B2AD-6951-FC9A-8445-EFC459BF8E8E}"/>
          </ac:grpSpMkLst>
        </pc:grpChg>
        <pc:picChg chg="mod">
          <ac:chgData name="Abhishek Kumar" userId="7b8db18a-d019-499f-b267-e43a31d5a408" providerId="ADAL" clId="{23848E5E-8561-461C-B68A-C1999B8AEEF6}" dt="2024-10-22T07:00:45.662" v="1787" actId="1076"/>
          <ac:picMkLst>
            <pc:docMk/>
            <pc:sldMk cId="3497566965" sldId="2147478974"/>
            <ac:picMk id="3" creationId="{EA219C39-13B1-2C0A-7F38-61A61C02575A}"/>
          </ac:picMkLst>
        </pc:picChg>
        <pc:picChg chg="mod">
          <ac:chgData name="Abhishek Kumar" userId="7b8db18a-d019-499f-b267-e43a31d5a408" providerId="ADAL" clId="{23848E5E-8561-461C-B68A-C1999B8AEEF6}" dt="2024-10-22T05:42:26.865" v="1012"/>
          <ac:picMkLst>
            <pc:docMk/>
            <pc:sldMk cId="3497566965" sldId="2147478974"/>
            <ac:picMk id="26" creationId="{21AE3303-03A4-CC0B-6BD3-5538F9242574}"/>
          </ac:picMkLst>
        </pc:picChg>
        <pc:picChg chg="mod">
          <ac:chgData name="Abhishek Kumar" userId="7b8db18a-d019-499f-b267-e43a31d5a408" providerId="ADAL" clId="{23848E5E-8561-461C-B68A-C1999B8AEEF6}" dt="2024-10-22T05:42:26.865" v="1012"/>
          <ac:picMkLst>
            <pc:docMk/>
            <pc:sldMk cId="3497566965" sldId="2147478974"/>
            <ac:picMk id="27" creationId="{F82A2533-1BEA-DF76-8FB8-83E8806ED13A}"/>
          </ac:picMkLst>
        </pc:picChg>
        <pc:picChg chg="mod">
          <ac:chgData name="Abhishek Kumar" userId="7b8db18a-d019-499f-b267-e43a31d5a408" providerId="ADAL" clId="{23848E5E-8561-461C-B68A-C1999B8AEEF6}" dt="2024-10-22T06:41:31.743" v="1584" actId="164"/>
          <ac:picMkLst>
            <pc:docMk/>
            <pc:sldMk cId="3497566965" sldId="2147478974"/>
            <ac:picMk id="452" creationId="{6A2BBC86-9AE1-FC53-7C53-E3402BEB924A}"/>
          </ac:picMkLst>
        </pc:picChg>
        <pc:picChg chg="mod">
          <ac:chgData name="Abhishek Kumar" userId="7b8db18a-d019-499f-b267-e43a31d5a408" providerId="ADAL" clId="{23848E5E-8561-461C-B68A-C1999B8AEEF6}" dt="2024-10-22T06:41:31.743" v="1584" actId="164"/>
          <ac:picMkLst>
            <pc:docMk/>
            <pc:sldMk cId="3497566965" sldId="2147478974"/>
            <ac:picMk id="453" creationId="{F7DA81F4-66A1-E481-F345-F3944587F524}"/>
          </ac:picMkLst>
        </pc:picChg>
        <pc:picChg chg="mod">
          <ac:chgData name="Abhishek Kumar" userId="7b8db18a-d019-499f-b267-e43a31d5a408" providerId="ADAL" clId="{23848E5E-8561-461C-B68A-C1999B8AEEF6}" dt="2024-10-22T06:41:31.743" v="1584" actId="164"/>
          <ac:picMkLst>
            <pc:docMk/>
            <pc:sldMk cId="3497566965" sldId="2147478974"/>
            <ac:picMk id="458" creationId="{0E805C42-872C-8910-433F-9E0D80966225}"/>
          </ac:picMkLst>
        </pc:picChg>
        <pc:picChg chg="mod">
          <ac:chgData name="Abhishek Kumar" userId="7b8db18a-d019-499f-b267-e43a31d5a408" providerId="ADAL" clId="{23848E5E-8561-461C-B68A-C1999B8AEEF6}" dt="2024-10-22T06:34:33.054" v="1399"/>
          <ac:picMkLst>
            <pc:docMk/>
            <pc:sldMk cId="3497566965" sldId="2147478974"/>
            <ac:picMk id="582" creationId="{83A277C4-2776-367A-515D-CF6496FB2ED0}"/>
          </ac:picMkLst>
        </pc:picChg>
        <pc:picChg chg="mod">
          <ac:chgData name="Abhishek Kumar" userId="7b8db18a-d019-499f-b267-e43a31d5a408" providerId="ADAL" clId="{23848E5E-8561-461C-B68A-C1999B8AEEF6}" dt="2024-10-22T06:34:33.054" v="1399"/>
          <ac:picMkLst>
            <pc:docMk/>
            <pc:sldMk cId="3497566965" sldId="2147478974"/>
            <ac:picMk id="585" creationId="{F76B67A2-69D7-9254-4F91-9BF1C58EBFF1}"/>
          </ac:picMkLst>
        </pc:picChg>
        <pc:picChg chg="mod">
          <ac:chgData name="Abhishek Kumar" userId="7b8db18a-d019-499f-b267-e43a31d5a408" providerId="ADAL" clId="{23848E5E-8561-461C-B68A-C1999B8AEEF6}" dt="2024-10-22T06:34:33.054" v="1399"/>
          <ac:picMkLst>
            <pc:docMk/>
            <pc:sldMk cId="3497566965" sldId="2147478974"/>
            <ac:picMk id="588" creationId="{2432A780-DF36-8364-A730-638E0209D388}"/>
          </ac:picMkLst>
        </pc:picChg>
        <pc:picChg chg="mod">
          <ac:chgData name="Abhishek Kumar" userId="7b8db18a-d019-499f-b267-e43a31d5a408" providerId="ADAL" clId="{23848E5E-8561-461C-B68A-C1999B8AEEF6}" dt="2024-10-22T06:34:33.054" v="1399"/>
          <ac:picMkLst>
            <pc:docMk/>
            <pc:sldMk cId="3497566965" sldId="2147478974"/>
            <ac:picMk id="593" creationId="{0B763B77-AF0A-3D4F-0174-4AA5022630FB}"/>
          </ac:picMkLst>
        </pc:picChg>
        <pc:cxnChg chg="mod">
          <ac:chgData name="Abhishek Kumar" userId="7b8db18a-d019-499f-b267-e43a31d5a408" providerId="ADAL" clId="{23848E5E-8561-461C-B68A-C1999B8AEEF6}" dt="2024-10-22T05:42:26.865" v="1012"/>
          <ac:cxnSpMkLst>
            <pc:docMk/>
            <pc:sldMk cId="3497566965" sldId="2147478974"/>
            <ac:cxnSpMk id="31" creationId="{466E62B0-58B3-C844-70F2-608B42663538}"/>
          </ac:cxnSpMkLst>
        </pc:cxnChg>
        <pc:cxnChg chg="mod">
          <ac:chgData name="Abhishek Kumar" userId="7b8db18a-d019-499f-b267-e43a31d5a408" providerId="ADAL" clId="{23848E5E-8561-461C-B68A-C1999B8AEEF6}" dt="2024-10-22T05:42:26.865" v="1012"/>
          <ac:cxnSpMkLst>
            <pc:docMk/>
            <pc:sldMk cId="3497566965" sldId="2147478974"/>
            <ac:cxnSpMk id="232" creationId="{AB2A5B08-8E75-16B9-8433-ACAF75936A43}"/>
          </ac:cxnSpMkLst>
        </pc:cxnChg>
        <pc:cxnChg chg="mod">
          <ac:chgData name="Abhishek Kumar" userId="7b8db18a-d019-499f-b267-e43a31d5a408" providerId="ADAL" clId="{23848E5E-8561-461C-B68A-C1999B8AEEF6}" dt="2024-10-22T05:42:26.865" v="1012"/>
          <ac:cxnSpMkLst>
            <pc:docMk/>
            <pc:sldMk cId="3497566965" sldId="2147478974"/>
            <ac:cxnSpMk id="233" creationId="{26C2FFC7-A725-24F2-5C5A-3346647FE859}"/>
          </ac:cxnSpMkLst>
        </pc:cxnChg>
        <pc:cxnChg chg="mod">
          <ac:chgData name="Abhishek Kumar" userId="7b8db18a-d019-499f-b267-e43a31d5a408" providerId="ADAL" clId="{23848E5E-8561-461C-B68A-C1999B8AEEF6}" dt="2024-10-22T05:42:26.865" v="1012"/>
          <ac:cxnSpMkLst>
            <pc:docMk/>
            <pc:sldMk cId="3497566965" sldId="2147478974"/>
            <ac:cxnSpMk id="236" creationId="{062600C8-8571-AED8-ADAE-BACC7FA58311}"/>
          </ac:cxnSpMkLst>
        </pc:cxnChg>
        <pc:cxnChg chg="mod">
          <ac:chgData name="Abhishek Kumar" userId="7b8db18a-d019-499f-b267-e43a31d5a408" providerId="ADAL" clId="{23848E5E-8561-461C-B68A-C1999B8AEEF6}" dt="2024-10-22T05:42:26.865" v="1012"/>
          <ac:cxnSpMkLst>
            <pc:docMk/>
            <pc:sldMk cId="3497566965" sldId="2147478974"/>
            <ac:cxnSpMk id="448" creationId="{FF2CC34B-69AC-5015-255E-E990F2037099}"/>
          </ac:cxnSpMkLst>
        </pc:cxnChg>
        <pc:cxnChg chg="mod">
          <ac:chgData name="Abhishek Kumar" userId="7b8db18a-d019-499f-b267-e43a31d5a408" providerId="ADAL" clId="{23848E5E-8561-461C-B68A-C1999B8AEEF6}" dt="2024-10-22T05:44:31.875" v="1037" actId="404"/>
          <ac:cxnSpMkLst>
            <pc:docMk/>
            <pc:sldMk cId="3497566965" sldId="2147478974"/>
            <ac:cxnSpMk id="454" creationId="{66C2EB57-6565-4648-9794-A1D6DD48546F}"/>
          </ac:cxnSpMkLst>
        </pc:cxnChg>
        <pc:cxnChg chg="mod">
          <ac:chgData name="Abhishek Kumar" userId="7b8db18a-d019-499f-b267-e43a31d5a408" providerId="ADAL" clId="{23848E5E-8561-461C-B68A-C1999B8AEEF6}" dt="2024-10-22T05:42:26.865" v="1012"/>
          <ac:cxnSpMkLst>
            <pc:docMk/>
            <pc:sldMk cId="3497566965" sldId="2147478974"/>
            <ac:cxnSpMk id="457" creationId="{AC0D87D9-B061-4EBC-A11A-62086BA0D7D9}"/>
          </ac:cxnSpMkLst>
        </pc:cxnChg>
        <pc:cxnChg chg="mod">
          <ac:chgData name="Abhishek Kumar" userId="7b8db18a-d019-499f-b267-e43a31d5a408" providerId="ADAL" clId="{23848E5E-8561-461C-B68A-C1999B8AEEF6}" dt="2024-10-22T05:42:26.865" v="1012"/>
          <ac:cxnSpMkLst>
            <pc:docMk/>
            <pc:sldMk cId="3497566965" sldId="2147478974"/>
            <ac:cxnSpMk id="459" creationId="{8FD0818E-6E2D-D19A-7C62-11BDD1D95E9C}"/>
          </ac:cxnSpMkLst>
        </pc:cxnChg>
        <pc:cxnChg chg="mod">
          <ac:chgData name="Abhishek Kumar" userId="7b8db18a-d019-499f-b267-e43a31d5a408" providerId="ADAL" clId="{23848E5E-8561-461C-B68A-C1999B8AEEF6}" dt="2024-10-22T05:42:26.865" v="1012"/>
          <ac:cxnSpMkLst>
            <pc:docMk/>
            <pc:sldMk cId="3497566965" sldId="2147478974"/>
            <ac:cxnSpMk id="467" creationId="{0F5AC216-DEA3-DEAD-68C2-A5AA20BC7033}"/>
          </ac:cxnSpMkLst>
        </pc:cxnChg>
        <pc:cxnChg chg="mod">
          <ac:chgData name="Abhishek Kumar" userId="7b8db18a-d019-499f-b267-e43a31d5a408" providerId="ADAL" clId="{23848E5E-8561-461C-B68A-C1999B8AEEF6}" dt="2024-10-22T05:42:26.865" v="1012"/>
          <ac:cxnSpMkLst>
            <pc:docMk/>
            <pc:sldMk cId="3497566965" sldId="2147478974"/>
            <ac:cxnSpMk id="469" creationId="{051DE9ED-71B9-20D0-FCA1-218C1E6F14BF}"/>
          </ac:cxnSpMkLst>
        </pc:cxnChg>
        <pc:cxnChg chg="mod">
          <ac:chgData name="Abhishek Kumar" userId="7b8db18a-d019-499f-b267-e43a31d5a408" providerId="ADAL" clId="{23848E5E-8561-461C-B68A-C1999B8AEEF6}" dt="2024-10-22T05:54:44.574" v="1052" actId="14100"/>
          <ac:cxnSpMkLst>
            <pc:docMk/>
            <pc:sldMk cId="3497566965" sldId="2147478974"/>
            <ac:cxnSpMk id="471" creationId="{17860F71-5068-DF90-E16E-B48360AF5123}"/>
          </ac:cxnSpMkLst>
        </pc:cxnChg>
        <pc:cxnChg chg="mod">
          <ac:chgData name="Abhishek Kumar" userId="7b8db18a-d019-499f-b267-e43a31d5a408" providerId="ADAL" clId="{23848E5E-8561-461C-B68A-C1999B8AEEF6}" dt="2024-10-22T05:42:26.865" v="1012"/>
          <ac:cxnSpMkLst>
            <pc:docMk/>
            <pc:sldMk cId="3497566965" sldId="2147478974"/>
            <ac:cxnSpMk id="473" creationId="{BFF0C3C6-B666-683F-158B-E5C18107705C}"/>
          </ac:cxnSpMkLst>
        </pc:cxnChg>
        <pc:cxnChg chg="mod">
          <ac:chgData name="Abhishek Kumar" userId="7b8db18a-d019-499f-b267-e43a31d5a408" providerId="ADAL" clId="{23848E5E-8561-461C-B68A-C1999B8AEEF6}" dt="2024-10-22T05:42:26.865" v="1012"/>
          <ac:cxnSpMkLst>
            <pc:docMk/>
            <pc:sldMk cId="3497566965" sldId="2147478974"/>
            <ac:cxnSpMk id="477" creationId="{4B899102-762A-4D30-81BB-FE8DE118098F}"/>
          </ac:cxnSpMkLst>
        </pc:cxnChg>
        <pc:cxnChg chg="mod">
          <ac:chgData name="Abhishek Kumar" userId="7b8db18a-d019-499f-b267-e43a31d5a408" providerId="ADAL" clId="{23848E5E-8561-461C-B68A-C1999B8AEEF6}" dt="2024-10-22T05:42:26.865" v="1012"/>
          <ac:cxnSpMkLst>
            <pc:docMk/>
            <pc:sldMk cId="3497566965" sldId="2147478974"/>
            <ac:cxnSpMk id="478" creationId="{357EB8E6-F7FC-F55A-875D-7DF5436A4B20}"/>
          </ac:cxnSpMkLst>
        </pc:cxnChg>
        <pc:cxnChg chg="mod">
          <ac:chgData name="Abhishek Kumar" userId="7b8db18a-d019-499f-b267-e43a31d5a408" providerId="ADAL" clId="{23848E5E-8561-461C-B68A-C1999B8AEEF6}" dt="2024-10-22T05:42:26.865" v="1012"/>
          <ac:cxnSpMkLst>
            <pc:docMk/>
            <pc:sldMk cId="3497566965" sldId="2147478974"/>
            <ac:cxnSpMk id="479" creationId="{5CCAEC24-6A3C-1200-DA48-1BB6B756BBAD}"/>
          </ac:cxnSpMkLst>
        </pc:cxnChg>
        <pc:cxnChg chg="mod">
          <ac:chgData name="Abhishek Kumar" userId="7b8db18a-d019-499f-b267-e43a31d5a408" providerId="ADAL" clId="{23848E5E-8561-461C-B68A-C1999B8AEEF6}" dt="2024-10-22T06:34:33.054" v="1399"/>
          <ac:cxnSpMkLst>
            <pc:docMk/>
            <pc:sldMk cId="3497566965" sldId="2147478974"/>
            <ac:cxnSpMk id="574" creationId="{7DF636E7-35AA-8984-7D56-A7DE6F048ADA}"/>
          </ac:cxnSpMkLst>
        </pc:cxnChg>
        <pc:cxnChg chg="mod">
          <ac:chgData name="Abhishek Kumar" userId="7b8db18a-d019-499f-b267-e43a31d5a408" providerId="ADAL" clId="{23848E5E-8561-461C-B68A-C1999B8AEEF6}" dt="2024-10-22T06:37:53.935" v="1487" actId="14100"/>
          <ac:cxnSpMkLst>
            <pc:docMk/>
            <pc:sldMk cId="3497566965" sldId="2147478974"/>
            <ac:cxnSpMk id="575" creationId="{4BF3D7F5-BE9A-FDD2-5AEB-669D2D2972E1}"/>
          </ac:cxnSpMkLst>
        </pc:cxnChg>
        <pc:cxnChg chg="mod">
          <ac:chgData name="Abhishek Kumar" userId="7b8db18a-d019-499f-b267-e43a31d5a408" providerId="ADAL" clId="{23848E5E-8561-461C-B68A-C1999B8AEEF6}" dt="2024-10-22T06:34:33.054" v="1399"/>
          <ac:cxnSpMkLst>
            <pc:docMk/>
            <pc:sldMk cId="3497566965" sldId="2147478974"/>
            <ac:cxnSpMk id="576" creationId="{C895389A-1C94-A03B-C629-0E94FC5D8682}"/>
          </ac:cxnSpMkLst>
        </pc:cxnChg>
        <pc:cxnChg chg="mod">
          <ac:chgData name="Abhishek Kumar" userId="7b8db18a-d019-499f-b267-e43a31d5a408" providerId="ADAL" clId="{23848E5E-8561-461C-B68A-C1999B8AEEF6}" dt="2024-10-22T06:34:33.054" v="1399"/>
          <ac:cxnSpMkLst>
            <pc:docMk/>
            <pc:sldMk cId="3497566965" sldId="2147478974"/>
            <ac:cxnSpMk id="577" creationId="{4A918636-0C5A-9AC0-3F93-8E6CE3B5B296}"/>
          </ac:cxnSpMkLst>
        </pc:cxnChg>
      </pc:sldChg>
      <pc:sldChg chg="addSp delSp modSp new del mod">
        <pc:chgData name="Abhishek Kumar" userId="7b8db18a-d019-499f-b267-e43a31d5a408" providerId="ADAL" clId="{23848E5E-8561-461C-B68A-C1999B8AEEF6}" dt="2024-10-22T07:00:54.949" v="1788" actId="47"/>
        <pc:sldMkLst>
          <pc:docMk/>
          <pc:sldMk cId="600268803" sldId="2147478975"/>
        </pc:sldMkLst>
      </pc:sldChg>
      <pc:sldChg chg="addSp delSp modSp new mod">
        <pc:chgData name="Abhishek Kumar" userId="7b8db18a-d019-499f-b267-e43a31d5a408" providerId="ADAL" clId="{23848E5E-8561-461C-B68A-C1999B8AEEF6}" dt="2024-10-22T07:10:05.420" v="1902" actId="1076"/>
        <pc:sldMkLst>
          <pc:docMk/>
          <pc:sldMk cId="1547627805" sldId="2147478975"/>
        </pc:sldMkLst>
        <pc:spChg chg="add mod">
          <ac:chgData name="Abhishek Kumar" userId="7b8db18a-d019-499f-b267-e43a31d5a408" providerId="ADAL" clId="{23848E5E-8561-461C-B68A-C1999B8AEEF6}" dt="2024-10-22T07:10:05.420" v="1902" actId="1076"/>
          <ac:spMkLst>
            <pc:docMk/>
            <pc:sldMk cId="1547627805" sldId="2147478975"/>
            <ac:spMk id="2" creationId="{B7874611-81F5-66D1-08FE-AF355F232422}"/>
          </ac:spMkLst>
        </pc:spChg>
        <pc:spChg chg="add mod">
          <ac:chgData name="Abhishek Kumar" userId="7b8db18a-d019-499f-b267-e43a31d5a408" providerId="ADAL" clId="{23848E5E-8561-461C-B68A-C1999B8AEEF6}" dt="2024-10-22T07:08:08.634" v="1866" actId="20577"/>
          <ac:spMkLst>
            <pc:docMk/>
            <pc:sldMk cId="1547627805" sldId="2147478975"/>
            <ac:spMk id="5" creationId="{60DCACD9-75DE-A1D1-48DE-263F3D38400E}"/>
          </ac:spMkLst>
        </pc:spChg>
        <pc:cxnChg chg="add mod">
          <ac:chgData name="Abhishek Kumar" userId="7b8db18a-d019-499f-b267-e43a31d5a408" providerId="ADAL" clId="{23848E5E-8561-461C-B68A-C1999B8AEEF6}" dt="2024-10-22T07:07:40.727" v="1846"/>
          <ac:cxnSpMkLst>
            <pc:docMk/>
            <pc:sldMk cId="1547627805" sldId="2147478975"/>
            <ac:cxnSpMk id="6" creationId="{1B2AE0F2-F85E-A747-8E26-25E135E191CD}"/>
          </ac:cxnSpMkLst>
        </pc:cxnChg>
      </pc:sldChg>
      <pc:sldChg chg="modSp add mod">
        <pc:chgData name="Abhishek Kumar" userId="7b8db18a-d019-499f-b267-e43a31d5a408" providerId="ADAL" clId="{23848E5E-8561-461C-B68A-C1999B8AEEF6}" dt="2024-10-22T07:07:01.493" v="1841" actId="20577"/>
        <pc:sldMkLst>
          <pc:docMk/>
          <pc:sldMk cId="651907649" sldId="2147478976"/>
        </pc:sldMkLst>
        <pc:spChg chg="mod">
          <ac:chgData name="Abhishek Kumar" userId="7b8db18a-d019-499f-b267-e43a31d5a408" providerId="ADAL" clId="{23848E5E-8561-461C-B68A-C1999B8AEEF6}" dt="2024-10-22T07:07:01.493" v="1841" actId="20577"/>
          <ac:spMkLst>
            <pc:docMk/>
            <pc:sldMk cId="651907649" sldId="2147478976"/>
            <ac:spMk id="5" creationId="{8E2341C8-A010-4CA4-4060-9E7E0FCBDD35}"/>
          </ac:spMkLst>
        </pc:spChg>
      </pc:sldChg>
      <pc:sldChg chg="addSp delSp modSp new del mod modClrScheme chgLayout">
        <pc:chgData name="Abhishek Kumar" userId="7b8db18a-d019-499f-b267-e43a31d5a408" providerId="ADAL" clId="{23848E5E-8561-461C-B68A-C1999B8AEEF6}" dt="2024-10-22T07:00:57.135" v="1789" actId="47"/>
        <pc:sldMkLst>
          <pc:docMk/>
          <pc:sldMk cId="3943680101" sldId="2147478976"/>
        </pc:sldMkLst>
      </pc:sldChg>
      <pc:sldChg chg="addSp delSp modSp add mod">
        <pc:chgData name="Abhishek Kumar" userId="7b8db18a-d019-499f-b267-e43a31d5a408" providerId="ADAL" clId="{23848E5E-8561-461C-B68A-C1999B8AEEF6}" dt="2024-10-22T09:13:13.673" v="2552" actId="1076"/>
        <pc:sldMkLst>
          <pc:docMk/>
          <pc:sldMk cId="1860641645" sldId="2147478977"/>
        </pc:sldMkLst>
        <pc:spChg chg="mod ord">
          <ac:chgData name="Abhishek Kumar" userId="7b8db18a-d019-499f-b267-e43a31d5a408" providerId="ADAL" clId="{23848E5E-8561-461C-B68A-C1999B8AEEF6}" dt="2024-10-22T09:02:34.448" v="2453" actId="1076"/>
          <ac:spMkLst>
            <pc:docMk/>
            <pc:sldMk cId="1860641645" sldId="2147478977"/>
            <ac:spMk id="5" creationId="{081D2A3C-AC4F-EF53-1822-CEF88BD2EA76}"/>
          </ac:spMkLst>
        </pc:spChg>
        <pc:spChg chg="add mod topLvl">
          <ac:chgData name="Abhishek Kumar" userId="7b8db18a-d019-499f-b267-e43a31d5a408" providerId="ADAL" clId="{23848E5E-8561-461C-B68A-C1999B8AEEF6}" dt="2024-10-22T09:05:42.061" v="2489" actId="1076"/>
          <ac:spMkLst>
            <pc:docMk/>
            <pc:sldMk cId="1860641645" sldId="2147478977"/>
            <ac:spMk id="12" creationId="{C8741733-A4DB-E32D-B08E-A3C5934EAB2B}"/>
          </ac:spMkLst>
        </pc:spChg>
        <pc:spChg chg="add mod topLvl">
          <ac:chgData name="Abhishek Kumar" userId="7b8db18a-d019-499f-b267-e43a31d5a408" providerId="ADAL" clId="{23848E5E-8561-461C-B68A-C1999B8AEEF6}" dt="2024-10-22T09:13:02.287" v="2550" actId="1076"/>
          <ac:spMkLst>
            <pc:docMk/>
            <pc:sldMk cId="1860641645" sldId="2147478977"/>
            <ac:spMk id="13" creationId="{DF8BE01B-6B40-1D39-E7E2-EF6DCACBFC04}"/>
          </ac:spMkLst>
        </pc:spChg>
        <pc:spChg chg="add mod topLvl">
          <ac:chgData name="Abhishek Kumar" userId="7b8db18a-d019-499f-b267-e43a31d5a408" providerId="ADAL" clId="{23848E5E-8561-461C-B68A-C1999B8AEEF6}" dt="2024-10-22T09:12:43.060" v="2548" actId="1076"/>
          <ac:spMkLst>
            <pc:docMk/>
            <pc:sldMk cId="1860641645" sldId="2147478977"/>
            <ac:spMk id="14" creationId="{95E9ABD5-A61B-149E-FDAC-A0632B02CE58}"/>
          </ac:spMkLst>
        </pc:spChg>
        <pc:spChg chg="add mod topLvl">
          <ac:chgData name="Abhishek Kumar" userId="7b8db18a-d019-499f-b267-e43a31d5a408" providerId="ADAL" clId="{23848E5E-8561-461C-B68A-C1999B8AEEF6}" dt="2024-10-22T09:05:33.064" v="2487" actId="1076"/>
          <ac:spMkLst>
            <pc:docMk/>
            <pc:sldMk cId="1860641645" sldId="2147478977"/>
            <ac:spMk id="15" creationId="{3DFCD925-D9ED-FD6B-E918-ABB1DFD8873C}"/>
          </ac:spMkLst>
        </pc:spChg>
        <pc:spChg chg="add mod topLvl">
          <ac:chgData name="Abhishek Kumar" userId="7b8db18a-d019-499f-b267-e43a31d5a408" providerId="ADAL" clId="{23848E5E-8561-461C-B68A-C1999B8AEEF6}" dt="2024-10-22T09:02:45.790" v="2454" actId="1076"/>
          <ac:spMkLst>
            <pc:docMk/>
            <pc:sldMk cId="1860641645" sldId="2147478977"/>
            <ac:spMk id="16" creationId="{135F5285-FE32-0835-B535-33368CAB2507}"/>
          </ac:spMkLst>
        </pc:spChg>
        <pc:spChg chg="add mod topLvl">
          <ac:chgData name="Abhishek Kumar" userId="7b8db18a-d019-499f-b267-e43a31d5a408" providerId="ADAL" clId="{23848E5E-8561-461C-B68A-C1999B8AEEF6}" dt="2024-10-22T09:13:08.152" v="2551" actId="1076"/>
          <ac:spMkLst>
            <pc:docMk/>
            <pc:sldMk cId="1860641645" sldId="2147478977"/>
            <ac:spMk id="17" creationId="{9FE84767-2698-65CE-2A56-FA3C765BE935}"/>
          </ac:spMkLst>
        </pc:spChg>
        <pc:spChg chg="add mod topLvl">
          <ac:chgData name="Abhishek Kumar" userId="7b8db18a-d019-499f-b267-e43a31d5a408" providerId="ADAL" clId="{23848E5E-8561-461C-B68A-C1999B8AEEF6}" dt="2024-10-22T09:12:55.344" v="2549" actId="1076"/>
          <ac:spMkLst>
            <pc:docMk/>
            <pc:sldMk cId="1860641645" sldId="2147478977"/>
            <ac:spMk id="18" creationId="{A02BBE9D-C957-26E6-9478-BAB20BF37850}"/>
          </ac:spMkLst>
        </pc:spChg>
        <pc:spChg chg="add mod topLvl">
          <ac:chgData name="Abhishek Kumar" userId="7b8db18a-d019-499f-b267-e43a31d5a408" providerId="ADAL" clId="{23848E5E-8561-461C-B68A-C1999B8AEEF6}" dt="2024-10-22T09:11:46.929" v="2543" actId="164"/>
          <ac:spMkLst>
            <pc:docMk/>
            <pc:sldMk cId="1860641645" sldId="2147478977"/>
            <ac:spMk id="23" creationId="{E27C5DE1-CE63-24E1-F4C0-462C8B74FFFB}"/>
          </ac:spMkLst>
        </pc:spChg>
        <pc:spChg chg="add mod">
          <ac:chgData name="Abhishek Kumar" userId="7b8db18a-d019-499f-b267-e43a31d5a408" providerId="ADAL" clId="{23848E5E-8561-461C-B68A-C1999B8AEEF6}" dt="2024-10-22T09:05:36.982" v="2488" actId="1076"/>
          <ac:spMkLst>
            <pc:docMk/>
            <pc:sldMk cId="1860641645" sldId="2147478977"/>
            <ac:spMk id="24" creationId="{77A6705A-D51D-3C61-319D-7DB821A1418F}"/>
          </ac:spMkLst>
        </pc:spChg>
        <pc:spChg chg="mod topLvl">
          <ac:chgData name="Abhishek Kumar" userId="7b8db18a-d019-499f-b267-e43a31d5a408" providerId="ADAL" clId="{23848E5E-8561-461C-B68A-C1999B8AEEF6}" dt="2024-10-22T09:11:57.821" v="2544" actId="164"/>
          <ac:spMkLst>
            <pc:docMk/>
            <pc:sldMk cId="1860641645" sldId="2147478977"/>
            <ac:spMk id="28" creationId="{C90B01E8-1229-89E1-0346-37FC6C44BCB3}"/>
          </ac:spMkLst>
        </pc:spChg>
        <pc:spChg chg="add mod">
          <ac:chgData name="Abhishek Kumar" userId="7b8db18a-d019-499f-b267-e43a31d5a408" providerId="ADAL" clId="{23848E5E-8561-461C-B68A-C1999B8AEEF6}" dt="2024-10-22T09:05:09.257" v="2486" actId="1076"/>
          <ac:spMkLst>
            <pc:docMk/>
            <pc:sldMk cId="1860641645" sldId="2147478977"/>
            <ac:spMk id="37" creationId="{2BFE9D37-F715-0E0F-EC61-F07E4FD376B6}"/>
          </ac:spMkLst>
        </pc:spChg>
        <pc:spChg chg="mod topLvl">
          <ac:chgData name="Abhishek Kumar" userId="7b8db18a-d019-499f-b267-e43a31d5a408" providerId="ADAL" clId="{23848E5E-8561-461C-B68A-C1999B8AEEF6}" dt="2024-10-22T09:12:04.812" v="2545" actId="164"/>
          <ac:spMkLst>
            <pc:docMk/>
            <pc:sldMk cId="1860641645" sldId="2147478977"/>
            <ac:spMk id="39" creationId="{F7BFB273-855C-0687-5703-990ABF3370E7}"/>
          </ac:spMkLst>
        </pc:spChg>
        <pc:spChg chg="add mod">
          <ac:chgData name="Abhishek Kumar" userId="7b8db18a-d019-499f-b267-e43a31d5a408" providerId="ADAL" clId="{23848E5E-8561-461C-B68A-C1999B8AEEF6}" dt="2024-10-22T09:11:34.786" v="2542" actId="164"/>
          <ac:spMkLst>
            <pc:docMk/>
            <pc:sldMk cId="1860641645" sldId="2147478977"/>
            <ac:spMk id="47" creationId="{1DDB3F30-8F7F-F86D-5005-4FDA338659F1}"/>
          </ac:spMkLst>
        </pc:spChg>
        <pc:grpChg chg="add mod">
          <ac:chgData name="Abhishek Kumar" userId="7b8db18a-d019-499f-b267-e43a31d5a408" providerId="ADAL" clId="{23848E5E-8561-461C-B68A-C1999B8AEEF6}" dt="2024-10-22T09:12:35.033" v="2547" actId="1076"/>
          <ac:grpSpMkLst>
            <pc:docMk/>
            <pc:sldMk cId="1860641645" sldId="2147478977"/>
            <ac:grpSpMk id="48" creationId="{526E2B88-7E04-F1D1-5FE6-7F6AD52524DB}"/>
          </ac:grpSpMkLst>
        </pc:grpChg>
        <pc:grpChg chg="add mod">
          <ac:chgData name="Abhishek Kumar" userId="7b8db18a-d019-499f-b267-e43a31d5a408" providerId="ADAL" clId="{23848E5E-8561-461C-B68A-C1999B8AEEF6}" dt="2024-10-22T09:11:46.929" v="2543" actId="164"/>
          <ac:grpSpMkLst>
            <pc:docMk/>
            <pc:sldMk cId="1860641645" sldId="2147478977"/>
            <ac:grpSpMk id="49" creationId="{A6D31377-7C0E-B87B-2849-6A5BA3CACA6B}"/>
          </ac:grpSpMkLst>
        </pc:grpChg>
        <pc:grpChg chg="add mod">
          <ac:chgData name="Abhishek Kumar" userId="7b8db18a-d019-499f-b267-e43a31d5a408" providerId="ADAL" clId="{23848E5E-8561-461C-B68A-C1999B8AEEF6}" dt="2024-10-22T09:11:57.821" v="2544" actId="164"/>
          <ac:grpSpMkLst>
            <pc:docMk/>
            <pc:sldMk cId="1860641645" sldId="2147478977"/>
            <ac:grpSpMk id="50" creationId="{DA7B2EDF-28ED-F003-1A6C-AF3EDE9B6CEE}"/>
          </ac:grpSpMkLst>
        </pc:grpChg>
        <pc:grpChg chg="add mod">
          <ac:chgData name="Abhishek Kumar" userId="7b8db18a-d019-499f-b267-e43a31d5a408" providerId="ADAL" clId="{23848E5E-8561-461C-B68A-C1999B8AEEF6}" dt="2024-10-22T09:13:13.673" v="2552" actId="1076"/>
          <ac:grpSpMkLst>
            <pc:docMk/>
            <pc:sldMk cId="1860641645" sldId="2147478977"/>
            <ac:grpSpMk id="51" creationId="{6AB8CC8A-862A-3F8D-A115-DFFEFF576C62}"/>
          </ac:grpSpMkLst>
        </pc:grpChg>
        <pc:picChg chg="add mod">
          <ac:chgData name="Abhishek Kumar" userId="7b8db18a-d019-499f-b267-e43a31d5a408" providerId="ADAL" clId="{23848E5E-8561-461C-B68A-C1999B8AEEF6}" dt="2024-10-22T09:02:05.352" v="2446" actId="14100"/>
          <ac:picMkLst>
            <pc:docMk/>
            <pc:sldMk cId="1860641645" sldId="2147478977"/>
            <ac:picMk id="22" creationId="{4EBE9B16-CDC8-5951-3989-F040F7267D6B}"/>
          </ac:picMkLst>
        </pc:picChg>
        <pc:picChg chg="add mod topLvl">
          <ac:chgData name="Abhishek Kumar" userId="7b8db18a-d019-499f-b267-e43a31d5a408" providerId="ADAL" clId="{23848E5E-8561-461C-B68A-C1999B8AEEF6}" dt="2024-10-22T09:11:46.929" v="2543" actId="164"/>
          <ac:picMkLst>
            <pc:docMk/>
            <pc:sldMk cId="1860641645" sldId="2147478977"/>
            <ac:picMk id="25" creationId="{348D3CAA-061C-DDB6-3762-1B527CB3CE24}"/>
          </ac:picMkLst>
        </pc:picChg>
        <pc:picChg chg="add mod topLvl">
          <ac:chgData name="Abhishek Kumar" userId="7b8db18a-d019-499f-b267-e43a31d5a408" providerId="ADAL" clId="{23848E5E-8561-461C-B68A-C1999B8AEEF6}" dt="2024-10-22T09:11:57.821" v="2544" actId="164"/>
          <ac:picMkLst>
            <pc:docMk/>
            <pc:sldMk cId="1860641645" sldId="2147478977"/>
            <ac:picMk id="31" creationId="{3E4B10D6-F547-DF7F-C994-A7030170F87D}"/>
          </ac:picMkLst>
        </pc:picChg>
        <pc:picChg chg="add mod">
          <ac:chgData name="Abhishek Kumar" userId="7b8db18a-d019-499f-b267-e43a31d5a408" providerId="ADAL" clId="{23848E5E-8561-461C-B68A-C1999B8AEEF6}" dt="2024-10-22T09:01:46.092" v="2441" actId="1076"/>
          <ac:picMkLst>
            <pc:docMk/>
            <pc:sldMk cId="1860641645" sldId="2147478977"/>
            <ac:picMk id="33" creationId="{75302E91-0201-172B-240D-6C522E8118AB}"/>
          </ac:picMkLst>
        </pc:picChg>
        <pc:picChg chg="add mod">
          <ac:chgData name="Abhishek Kumar" userId="7b8db18a-d019-499f-b267-e43a31d5a408" providerId="ADAL" clId="{23848E5E-8561-461C-B68A-C1999B8AEEF6}" dt="2024-10-22T09:12:04.812" v="2545" actId="164"/>
          <ac:picMkLst>
            <pc:docMk/>
            <pc:sldMk cId="1860641645" sldId="2147478977"/>
            <ac:picMk id="42" creationId="{CBF7D620-96BF-E565-7811-3513E121E2D3}"/>
          </ac:picMkLst>
        </pc:picChg>
        <pc:picChg chg="add mod ord">
          <ac:chgData name="Abhishek Kumar" userId="7b8db18a-d019-499f-b267-e43a31d5a408" providerId="ADAL" clId="{23848E5E-8561-461C-B68A-C1999B8AEEF6}" dt="2024-10-22T09:11:34.786" v="2542" actId="164"/>
          <ac:picMkLst>
            <pc:docMk/>
            <pc:sldMk cId="1860641645" sldId="2147478977"/>
            <ac:picMk id="44" creationId="{B4A503D5-6F57-A027-AE8B-5D331B1CB702}"/>
          </ac:picMkLst>
        </pc:picChg>
      </pc:sldChg>
      <pc:sldChg chg="add del">
        <pc:chgData name="Abhishek Kumar" userId="7b8db18a-d019-499f-b267-e43a31d5a408" providerId="ADAL" clId="{23848E5E-8561-461C-B68A-C1999B8AEEF6}" dt="2024-10-22T09:14:12.655" v="2553" actId="47"/>
        <pc:sldMkLst>
          <pc:docMk/>
          <pc:sldMk cId="623475864" sldId="2147478978"/>
        </pc:sldMkLst>
      </pc:sldChg>
      <pc:sldMasterChg chg="delSldLayout">
        <pc:chgData name="Abhishek Kumar" userId="7b8db18a-d019-499f-b267-e43a31d5a408" providerId="ADAL" clId="{23848E5E-8561-461C-B68A-C1999B8AEEF6}" dt="2024-10-22T07:05:46.426" v="1813" actId="47"/>
        <pc:sldMasterMkLst>
          <pc:docMk/>
          <pc:sldMasterMk cId="0" sldId="2147483660"/>
        </pc:sldMasterMkLst>
        <pc:sldLayoutChg chg="del">
          <pc:chgData name="Abhishek Kumar" userId="7b8db18a-d019-499f-b267-e43a31d5a408" providerId="ADAL" clId="{23848E5E-8561-461C-B68A-C1999B8AEEF6}" dt="2024-10-21T11:02:37.475" v="115" actId="47"/>
          <pc:sldLayoutMkLst>
            <pc:docMk/>
            <pc:sldMasterMk cId="0" sldId="2147483660"/>
            <pc:sldLayoutMk cId="1400727953" sldId="2147485903"/>
          </pc:sldLayoutMkLst>
        </pc:sldLayoutChg>
        <pc:sldLayoutChg chg="del">
          <pc:chgData name="Abhishek Kumar" userId="7b8db18a-d019-499f-b267-e43a31d5a408" providerId="ADAL" clId="{23848E5E-8561-461C-B68A-C1999B8AEEF6}" dt="2024-10-22T07:05:46.426" v="1813" actId="47"/>
          <pc:sldLayoutMkLst>
            <pc:docMk/>
            <pc:sldMasterMk cId="0" sldId="2147483660"/>
            <pc:sldLayoutMk cId="4166327250" sldId="2147485904"/>
          </pc:sldLayoutMkLst>
        </pc:sldLayoutChg>
      </pc:sldMasterChg>
      <pc:sldMasterChg chg="del delSldLayout">
        <pc:chgData name="Abhishek Kumar" userId="7b8db18a-d019-499f-b267-e43a31d5a408" providerId="ADAL" clId="{23848E5E-8561-461C-B68A-C1999B8AEEF6}" dt="2024-10-21T11:02:32.979" v="114" actId="47"/>
        <pc:sldMasterMkLst>
          <pc:docMk/>
          <pc:sldMasterMk cId="0" sldId="2147485391"/>
        </pc:sldMasterMkLst>
        <pc:sldLayoutChg chg="del">
          <pc:chgData name="Abhishek Kumar" userId="7b8db18a-d019-499f-b267-e43a31d5a408" providerId="ADAL" clId="{23848E5E-8561-461C-B68A-C1999B8AEEF6}" dt="2024-10-21T11:02:32.979" v="114" actId="47"/>
          <pc:sldLayoutMkLst>
            <pc:docMk/>
            <pc:sldMasterMk cId="0" sldId="2147485391"/>
            <pc:sldLayoutMk cId="1342784532" sldId="214748570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48297655" sldId="214748570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233608705" sldId="214748571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855299101" sldId="214748571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688767746" sldId="214748571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411409" sldId="214748576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70247087" sldId="214748576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05892457" sldId="214748576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30508238" sldId="214748576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94145291" sldId="214748576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30579152" sldId="214748576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16674922" sldId="214748576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48989198" sldId="214748576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188352686" sldId="214748577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854249" sldId="214748577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22008836" sldId="214748577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220019866" sldId="214748577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41694445" sldId="214748577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24411827" sldId="214748577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908561557" sldId="214748577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920037766" sldId="214748577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03787541" sldId="214748577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01247014" sldId="214748577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39192500" sldId="214748578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8502066" sldId="214748578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442263035" sldId="214748578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079522162" sldId="214748578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66215078" sldId="214748578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97359580" sldId="214748578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7840122" sldId="214748578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45445238" sldId="214748578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665473874" sldId="214748578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26603273" sldId="214748578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801160634" sldId="214748579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004895716" sldId="214748579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24270904" sldId="214748579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2854348" sldId="214748579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90195239" sldId="214748579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350170396" sldId="2147485971"/>
          </pc:sldLayoutMkLst>
        </pc:sldLayoutChg>
      </pc:sldMasterChg>
    </pc:docChg>
  </pc:docChgLst>
  <pc:docChgLst>
    <pc:chgData name="Abhishek Kumar" userId="7b8db18a-d019-499f-b267-e43a31d5a408" providerId="ADAL" clId="{54ABD5CB-FFD9-4124-AB6E-91A3F5B340BE}"/>
    <pc:docChg chg="custSel modSld">
      <pc:chgData name="Abhishek Kumar" userId="7b8db18a-d019-499f-b267-e43a31d5a408" providerId="ADAL" clId="{54ABD5CB-FFD9-4124-AB6E-91A3F5B340BE}" dt="2024-10-23T06:44:01.029" v="7" actId="6549"/>
      <pc:docMkLst>
        <pc:docMk/>
      </pc:docMkLst>
      <pc:sldChg chg="modSp mod">
        <pc:chgData name="Abhishek Kumar" userId="7b8db18a-d019-499f-b267-e43a31d5a408" providerId="ADAL" clId="{54ABD5CB-FFD9-4124-AB6E-91A3F5B340BE}" dt="2024-10-23T06:44:01.029" v="7" actId="6549"/>
        <pc:sldMkLst>
          <pc:docMk/>
          <pc:sldMk cId="2994296724" sldId="2147374393"/>
        </pc:sldMkLst>
        <pc:spChg chg="mod">
          <ac:chgData name="Abhishek Kumar" userId="7b8db18a-d019-499f-b267-e43a31d5a408" providerId="ADAL" clId="{54ABD5CB-FFD9-4124-AB6E-91A3F5B340BE}" dt="2024-10-23T06:44:01.029" v="7" actId="6549"/>
          <ac:spMkLst>
            <pc:docMk/>
            <pc:sldMk cId="2994296724" sldId="2147374393"/>
            <ac:spMk id="21" creationId="{96A00627-165C-CFB7-1AE2-8846BAE1CBDB}"/>
          </ac:spMkLst>
        </pc:spChg>
      </pc:sldChg>
      <pc:sldChg chg="modSp mod">
        <pc:chgData name="Abhishek Kumar" userId="7b8db18a-d019-499f-b267-e43a31d5a408" providerId="ADAL" clId="{54ABD5CB-FFD9-4124-AB6E-91A3F5B340BE}" dt="2024-10-22T09:54:59.839" v="6" actId="207"/>
        <pc:sldMkLst>
          <pc:docMk/>
          <pc:sldMk cId="3497566965" sldId="2147478974"/>
        </pc:sldMkLst>
        <pc:spChg chg="mod">
          <ac:chgData name="Abhishek Kumar" userId="7b8db18a-d019-499f-b267-e43a31d5a408" providerId="ADAL" clId="{54ABD5CB-FFD9-4124-AB6E-91A3F5B340BE}" dt="2024-10-22T09:54:23.886" v="1" actId="207"/>
          <ac:spMkLst>
            <pc:docMk/>
            <pc:sldMk cId="3497566965" sldId="2147478974"/>
            <ac:spMk id="604" creationId="{94013359-5907-568A-1C62-7524E18FC411}"/>
          </ac:spMkLst>
        </pc:spChg>
        <pc:spChg chg="mod">
          <ac:chgData name="Abhishek Kumar" userId="7b8db18a-d019-499f-b267-e43a31d5a408" providerId="ADAL" clId="{54ABD5CB-FFD9-4124-AB6E-91A3F5B340BE}" dt="2024-10-22T09:54:54.693" v="5" actId="207"/>
          <ac:spMkLst>
            <pc:docMk/>
            <pc:sldMk cId="3497566965" sldId="2147478974"/>
            <ac:spMk id="607" creationId="{E1608F57-D75C-B841-6CF2-E0073743F5E1}"/>
          </ac:spMkLst>
        </pc:spChg>
        <pc:spChg chg="mod">
          <ac:chgData name="Abhishek Kumar" userId="7b8db18a-d019-499f-b267-e43a31d5a408" providerId="ADAL" clId="{54ABD5CB-FFD9-4124-AB6E-91A3F5B340BE}" dt="2024-10-22T09:54:37.790" v="2" actId="207"/>
          <ac:spMkLst>
            <pc:docMk/>
            <pc:sldMk cId="3497566965" sldId="2147478974"/>
            <ac:spMk id="609" creationId="{C57EED85-BE39-B511-BEA3-816714A9B08C}"/>
          </ac:spMkLst>
        </pc:spChg>
        <pc:spChg chg="mod">
          <ac:chgData name="Abhishek Kumar" userId="7b8db18a-d019-499f-b267-e43a31d5a408" providerId="ADAL" clId="{54ABD5CB-FFD9-4124-AB6E-91A3F5B340BE}" dt="2024-10-22T09:54:43.440" v="3" actId="207"/>
          <ac:spMkLst>
            <pc:docMk/>
            <pc:sldMk cId="3497566965" sldId="2147478974"/>
            <ac:spMk id="610" creationId="{274DFE21-D6C2-CEB9-96F3-7177A198527B}"/>
          </ac:spMkLst>
        </pc:spChg>
        <pc:spChg chg="mod">
          <ac:chgData name="Abhishek Kumar" userId="7b8db18a-d019-499f-b267-e43a31d5a408" providerId="ADAL" clId="{54ABD5CB-FFD9-4124-AB6E-91A3F5B340BE}" dt="2024-10-22T09:54:59.839" v="6" actId="207"/>
          <ac:spMkLst>
            <pc:docMk/>
            <pc:sldMk cId="3497566965" sldId="2147478974"/>
            <ac:spMk id="620" creationId="{5517D461-7151-E813-919E-DB9849471EB3}"/>
          </ac:spMkLst>
        </pc:spChg>
        <pc:spChg chg="mod">
          <ac:chgData name="Abhishek Kumar" userId="7b8db18a-d019-499f-b267-e43a31d5a408" providerId="ADAL" clId="{54ABD5CB-FFD9-4124-AB6E-91A3F5B340BE}" dt="2024-10-22T09:54:46.749" v="4" actId="207"/>
          <ac:spMkLst>
            <pc:docMk/>
            <pc:sldMk cId="3497566965" sldId="2147478974"/>
            <ac:spMk id="623" creationId="{7A43A317-1CA4-B95A-5E32-6F1F5B4D349F}"/>
          </ac:spMkLst>
        </pc:spChg>
      </pc:sldChg>
      <pc:sldChg chg="delSp mod">
        <pc:chgData name="Abhishek Kumar" userId="7b8db18a-d019-499f-b267-e43a31d5a408" providerId="ADAL" clId="{54ABD5CB-FFD9-4124-AB6E-91A3F5B340BE}" dt="2024-10-22T09:23:14.855" v="0" actId="478"/>
        <pc:sldMkLst>
          <pc:docMk/>
          <pc:sldMk cId="1547627805" sldId="2147478975"/>
        </pc:sldMkLst>
      </pc:sldChg>
    </pc:docChg>
  </pc:docChgLst>
  <pc:docChgLst>
    <pc:chgData name="Akshat Aggarwal" userId="S::akshat.aggarwal@nagarro.com::f7108c7d-7476-4594-b98c-5e7172e4ac89" providerId="AD" clId="Web-{2BA350F4-25E1-31A1-4521-D3BA9BCDBCCD}"/>
    <pc:docChg chg="modSld">
      <pc:chgData name="Akshat Aggarwal" userId="S::akshat.aggarwal@nagarro.com::f7108c7d-7476-4594-b98c-5e7172e4ac89" providerId="AD" clId="Web-{2BA350F4-25E1-31A1-4521-D3BA9BCDBCCD}" dt="2024-10-22T17:15:52.699" v="1" actId="14100"/>
      <pc:docMkLst>
        <pc:docMk/>
      </pc:docMkLst>
      <pc:sldChg chg="modSp">
        <pc:chgData name="Akshat Aggarwal" userId="S::akshat.aggarwal@nagarro.com::f7108c7d-7476-4594-b98c-5e7172e4ac89" providerId="AD" clId="Web-{2BA350F4-25E1-31A1-4521-D3BA9BCDBCCD}" dt="2024-10-22T17:15:52.699" v="1" actId="14100"/>
        <pc:sldMkLst>
          <pc:docMk/>
          <pc:sldMk cId="2994296724" sldId="2147374393"/>
        </pc:sldMkLst>
        <pc:spChg chg="mod">
          <ac:chgData name="Akshat Aggarwal" userId="S::akshat.aggarwal@nagarro.com::f7108c7d-7476-4594-b98c-5e7172e4ac89" providerId="AD" clId="Web-{2BA350F4-25E1-31A1-4521-D3BA9BCDBCCD}" dt="2024-10-22T17:15:52.699" v="1" actId="14100"/>
          <ac:spMkLst>
            <pc:docMk/>
            <pc:sldMk cId="2994296724" sldId="2147374393"/>
            <ac:spMk id="35" creationId="{A9BAFAF6-9FF5-4ACC-9575-7BD04E5BA265}"/>
          </ac:spMkLst>
        </pc:spChg>
      </pc:sldChg>
      <pc:sldChg chg="modSp">
        <pc:chgData name="Akshat Aggarwal" userId="S::akshat.aggarwal@nagarro.com::f7108c7d-7476-4594-b98c-5e7172e4ac89" providerId="AD" clId="Web-{2BA350F4-25E1-31A1-4521-D3BA9BCDBCCD}" dt="2024-10-22T17:15:17.371" v="0" actId="1076"/>
        <pc:sldMkLst>
          <pc:docMk/>
          <pc:sldMk cId="3936105790" sldId="2147478939"/>
        </pc:sldMkLst>
        <pc:spChg chg="mod">
          <ac:chgData name="Akshat Aggarwal" userId="S::akshat.aggarwal@nagarro.com::f7108c7d-7476-4594-b98c-5e7172e4ac89" providerId="AD" clId="Web-{2BA350F4-25E1-31A1-4521-D3BA9BCDBCCD}" dt="2024-10-22T17:15:17.371" v="0" actId="1076"/>
          <ac:spMkLst>
            <pc:docMk/>
            <pc:sldMk cId="3936105790" sldId="2147478939"/>
            <ac:spMk id="8" creationId="{B58934FA-3E13-4D25-9AEE-46076FE58F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CBB47-63BA-D684-23FC-99F885C736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C3877F3-B470-9F61-CADD-9E3A42E64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96553-25C5-4D8E-ABA1-ECA3650D1548}" type="datetimeFigureOut">
              <a:rPr lang="en-IN" smtClean="0"/>
              <a:t>03-04-2025</a:t>
            </a:fld>
            <a:endParaRPr lang="en-IN"/>
          </a:p>
        </p:txBody>
      </p:sp>
      <p:sp>
        <p:nvSpPr>
          <p:cNvPr id="4" name="Footer Placeholder 3">
            <a:extLst>
              <a:ext uri="{FF2B5EF4-FFF2-40B4-BE49-F238E27FC236}">
                <a16:creationId xmlns:a16="http://schemas.microsoft.com/office/drawing/2014/main" id="{65EC63E7-CBB8-5A05-89FF-CC58B0125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20752EE-AC07-4BB8-29DE-4D7CD9ACBB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029ED-8B1B-45FE-B69D-EFCB9FB34E91}" type="slidenum">
              <a:rPr lang="en-IN" smtClean="0"/>
              <a:t>‹#›</a:t>
            </a:fld>
            <a:endParaRPr lang="en-IN"/>
          </a:p>
        </p:txBody>
      </p:sp>
    </p:spTree>
    <p:extLst>
      <p:ext uri="{BB962C8B-B14F-4D97-AF65-F5344CB8AC3E}">
        <p14:creationId xmlns:p14="http://schemas.microsoft.com/office/powerpoint/2010/main" val="20039109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8E345-DCFC-BCD4-A35D-AAC012FBC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B8A4F4C-6833-E1B2-69EA-890CC01C835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D24A9CB-6BF4-7040-B7E4-72C330B94580}" type="datetimeFigureOut">
              <a:rPr lang="en-US"/>
              <a:pPr>
                <a:defRPr/>
              </a:pPr>
              <a:t>4/3/2025</a:t>
            </a:fld>
            <a:endParaRPr lang="en-US"/>
          </a:p>
        </p:txBody>
      </p:sp>
      <p:sp>
        <p:nvSpPr>
          <p:cNvPr id="4" name="Slide Image Placeholder 3">
            <a:extLst>
              <a:ext uri="{FF2B5EF4-FFF2-40B4-BE49-F238E27FC236}">
                <a16:creationId xmlns:a16="http://schemas.microsoft.com/office/drawing/2014/main" id="{A87934AC-5391-CF26-E457-AA6A09956A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3D51067-3EE6-C01D-F30A-F7C2CAAD7C6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0A5DBCB-E3B3-FC78-EF05-9DE1C189923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150BE10-941B-B53F-2374-E4FCC725E2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67897BB-3D42-CE45-B93A-A5708ECBD4D8}" type="slidenum">
              <a:rPr lang="en-US"/>
              <a:pPr>
                <a:defRPr/>
              </a:pPr>
              <a:t>‹#›</a:t>
            </a:fld>
            <a:endParaRPr 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5388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170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13D37D-B907-4A9E-9148-F0695CF3DA21}" type="slidenum">
              <a:rPr lang="en-US" smtClean="0"/>
              <a:t>3</a:t>
            </a:fld>
            <a:endParaRPr lang="en-US"/>
          </a:p>
        </p:txBody>
      </p:sp>
    </p:spTree>
    <p:extLst>
      <p:ext uri="{BB962C8B-B14F-4D97-AF65-F5344CB8AC3E}">
        <p14:creationId xmlns:p14="http://schemas.microsoft.com/office/powerpoint/2010/main" val="30576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9FAA-5D85-E25B-56B6-8324C97E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0562-993C-D9CF-A94B-5B227C5DA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3A82B5-01FF-1EE1-7708-D9180610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A6BAA-7A51-BBB5-EB7B-C85EE7A70E2D}"/>
              </a:ext>
            </a:extLst>
          </p:cNvPr>
          <p:cNvSpPr>
            <a:spLocks noGrp="1"/>
          </p:cNvSpPr>
          <p:nvPr>
            <p:ph type="sldNum" sz="quarter" idx="5"/>
          </p:nvPr>
        </p:nvSpPr>
        <p:spPr/>
        <p:txBody>
          <a:bodyPr/>
          <a:lstStyle/>
          <a:p>
            <a:fld id="{6913D37D-B907-4A9E-9148-F0695CF3DA21}" type="slidenum">
              <a:rPr lang="en-US" smtClean="0"/>
              <a:t>5</a:t>
            </a:fld>
            <a:endParaRPr lang="en-US"/>
          </a:p>
        </p:txBody>
      </p:sp>
    </p:spTree>
    <p:extLst>
      <p:ext uri="{BB962C8B-B14F-4D97-AF65-F5344CB8AC3E}">
        <p14:creationId xmlns:p14="http://schemas.microsoft.com/office/powerpoint/2010/main" val="29213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88888-BE0C-83E3-10E5-AFBB8C59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567D9-EA78-B505-B11E-06C027D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67A3-1753-DD19-F328-BA2D1F19A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60E0-831F-CF25-C459-FE7BA4A6259D}"/>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5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437C-5FB5-96BD-4810-ABC3A343E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6BBD3-E33F-91B3-37B1-B9740E07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35C0C-8C69-6A32-DC51-B55F0A42C1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FA491-0B78-9FAC-53BF-104907E91850}"/>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E77D-6479-9BE5-8F7F-2AEFC0D9B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4CF00-BAF9-FD0F-CB28-0B7F3FA7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2F1C3-5BA7-DC02-B5D1-7109A2B311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4B9197-A1B3-7359-C85D-5BC103D4D93E}"/>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5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2964-EB1F-64E7-DC57-9721F5110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AD11-F15D-9C4A-12E9-4259FA614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8B0D1-EF28-4981-87D6-5AAE1FCD6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78AFE-8737-26EC-DB7A-A78E55EBF886}"/>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4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7.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15.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AB0D45-C9A0-B326-3005-9D877A516D66}"/>
              </a:ext>
            </a:extLst>
          </p:cNvPr>
          <p:cNvSpPr/>
          <p:nvPr userDrawn="1"/>
        </p:nvSpPr>
        <p:spPr>
          <a:xfrm>
            <a:off x="5799138" y="0"/>
            <a:ext cx="18642012"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9"/>
          <p:cNvSpPr>
            <a:spLocks noGrp="1"/>
          </p:cNvSpPr>
          <p:nvPr>
            <p:ph type="pic" sz="quarter" idx="16"/>
          </p:nvPr>
        </p:nvSpPr>
        <p:spPr>
          <a:xfrm>
            <a:off x="7990574" y="3169490"/>
            <a:ext cx="15716786" cy="10577861"/>
          </a:xfrm>
          <a:custGeom>
            <a:avLst/>
            <a:gdLst>
              <a:gd name="connsiteX0" fmla="*/ 3368521 w 15716786"/>
              <a:gd name="connsiteY0" fmla="*/ 0 h 10577861"/>
              <a:gd name="connsiteX1" fmla="*/ 15716786 w 15716786"/>
              <a:gd name="connsiteY1" fmla="*/ 0 h 10577861"/>
              <a:gd name="connsiteX2" fmla="*/ 15716786 w 15716786"/>
              <a:gd name="connsiteY2" fmla="*/ 10577861 h 10577861"/>
              <a:gd name="connsiteX3" fmla="*/ 0 w 15716786"/>
              <a:gd name="connsiteY3" fmla="*/ 10577861 h 10577861"/>
            </a:gdLst>
            <a:ahLst/>
            <a:cxnLst>
              <a:cxn ang="0">
                <a:pos x="connsiteX0" y="connsiteY0"/>
              </a:cxn>
              <a:cxn ang="0">
                <a:pos x="connsiteX1" y="connsiteY1"/>
              </a:cxn>
              <a:cxn ang="0">
                <a:pos x="connsiteX2" y="connsiteY2"/>
              </a:cxn>
              <a:cxn ang="0">
                <a:pos x="connsiteX3" y="connsiteY3"/>
              </a:cxn>
            </a:cxnLst>
            <a:rect l="l" t="t" r="r" b="b"/>
            <a:pathLst>
              <a:path w="15716786" h="10577861">
                <a:moveTo>
                  <a:pt x="3368521" y="0"/>
                </a:moveTo>
                <a:lnTo>
                  <a:pt x="15716786" y="0"/>
                </a:lnTo>
                <a:lnTo>
                  <a:pt x="15716786" y="10577861"/>
                </a:lnTo>
                <a:lnTo>
                  <a:pt x="0" y="1057786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938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CED4AF-8233-40D4-A1FD-98DB0C4EB143}"/>
              </a:ext>
            </a:extLst>
          </p:cNvPr>
          <p:cNvSpPr>
            <a:spLocks/>
          </p:cNvSpPr>
          <p:nvPr userDrawn="1"/>
        </p:nvSpPr>
        <p:spPr bwMode="auto">
          <a:xfrm>
            <a:off x="0" y="0"/>
            <a:ext cx="5260975" cy="7581900"/>
          </a:xfrm>
          <a:custGeom>
            <a:avLst/>
            <a:gdLst>
              <a:gd name="T0" fmla="*/ 0 w 622673"/>
              <a:gd name="T1" fmla="*/ 2147483646 h 891825"/>
              <a:gd name="T2" fmla="*/ 0 w 622673"/>
              <a:gd name="T3" fmla="*/ 0 h 891825"/>
              <a:gd name="T4" fmla="*/ 2147483646 w 622673"/>
              <a:gd name="T5" fmla="*/ 0 h 891825"/>
              <a:gd name="T6" fmla="*/ 0 60000 65536"/>
              <a:gd name="T7" fmla="*/ 0 60000 65536"/>
              <a:gd name="T8" fmla="*/ 0 60000 65536"/>
            </a:gdLst>
            <a:ahLst/>
            <a:cxnLst>
              <a:cxn ang="T6">
                <a:pos x="T0" y="T1"/>
              </a:cxn>
              <a:cxn ang="T7">
                <a:pos x="T2" y="T3"/>
              </a:cxn>
              <a:cxn ang="T8">
                <a:pos x="T4" y="T5"/>
              </a:cxn>
            </a:cxnLst>
            <a:rect l="0" t="0" r="r" b="b"/>
            <a:pathLst>
              <a:path w="622673" h="891825">
                <a:moveTo>
                  <a:pt x="0" y="891825"/>
                </a:moveTo>
                <a:lnTo>
                  <a:pt x="0" y="0"/>
                </a:lnTo>
                <a:lnTo>
                  <a:pt x="622674" y="0"/>
                </a:lnTo>
                <a:lnTo>
                  <a:pt x="0" y="891825"/>
                </a:lnTo>
                <a:close/>
              </a:path>
            </a:pathLst>
          </a:custGeom>
          <a:solidFill>
            <a:schemeClr val="accent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pic>
        <p:nvPicPr>
          <p:cNvPr id="3" name="Google Shape;64;p15">
            <a:extLst>
              <a:ext uri="{FF2B5EF4-FFF2-40B4-BE49-F238E27FC236}">
                <a16:creationId xmlns:a16="http://schemas.microsoft.com/office/drawing/2014/main" id="{C17293E7-7A02-738D-5BE3-2B220D89A2AA}"/>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59054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5615556"/>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4967372"/>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12765600" y="7153386"/>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12765600" y="9565572"/>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12765600" y="8917386"/>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89300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97847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496"/>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6026400"/>
            <a:ext cx="3549600" cy="216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2159996" y="8762400"/>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3204496"/>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6026400"/>
            <a:ext cx="3549600" cy="216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6285600" y="8762400"/>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3204496"/>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6026400"/>
            <a:ext cx="35496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10461600" y="8762400"/>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3204496"/>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6026400"/>
            <a:ext cx="35496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14587200" y="8762400"/>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3204496"/>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6026400"/>
            <a:ext cx="3549600" cy="216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8712800" y="8762400"/>
            <a:ext cx="3549600" cy="216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37241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7432814"/>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4610910"/>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7432814"/>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4610910"/>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7432814"/>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4610910"/>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7432814"/>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4610910"/>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7432814"/>
            <a:ext cx="3549600" cy="216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38316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2159996" y="7432814"/>
            <a:ext cx="4579200" cy="216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45792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7332618" y="4610910"/>
            <a:ext cx="45792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2505236" y="4610910"/>
            <a:ext cx="45792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7683200" y="4610910"/>
            <a:ext cx="45792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7332618" y="7432814"/>
            <a:ext cx="45792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12505236" y="7432814"/>
            <a:ext cx="4579200" cy="216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17683200" y="7432814"/>
            <a:ext cx="4579200" cy="216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1491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92303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92303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163007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163007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2159000"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92305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163009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2159000"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9230592"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16300992" y="6969600"/>
            <a:ext cx="59182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47696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92691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511049"/>
            <a:ext cx="5140800" cy="1342827"/>
          </a:xfrm>
          <a:prstGeom prst="rect">
            <a:avLst/>
          </a:prstGeom>
          <a:solidFill>
            <a:srgbClr val="D1F5EA"/>
          </a:solidFill>
        </p:spPr>
        <p:txBody>
          <a:bodyPr lIns="180000" tIns="180000" rIns="180000" bIns="144000" anchor="t">
            <a:spAutoFit/>
          </a:bodyPr>
          <a:lstStyle>
            <a:lvl1pPr marL="0" indent="0">
              <a:lnSpc>
                <a:spcPct val="100000"/>
              </a:lnSpc>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4046401"/>
            <a:ext cx="5140800" cy="830997"/>
          </a:xfrm>
        </p:spPr>
        <p:txBody>
          <a:bodyPr wrap="square" anchor="t">
            <a:spAutoFit/>
          </a:bodyPr>
          <a:lstStyle>
            <a:lvl1pPr marL="0" indent="0">
              <a:lnSpc>
                <a:spcPct val="100000"/>
              </a:lnSpc>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521543"/>
            <a:ext cx="51408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5181038"/>
            <a:ext cx="5140800" cy="5997600"/>
          </a:xfrm>
          <a:prstGeom prst="rect">
            <a:avLst/>
          </a:prstGeom>
          <a:solidFill>
            <a:srgbClr val="D1F5EA"/>
          </a:solidFill>
        </p:spPr>
        <p:txBody>
          <a:bodyPr lIns="180000" tIns="180000" rIns="180000" bIns="144000" anchor="t">
            <a:noAutofit/>
          </a:bodyPr>
          <a:lstStyle>
            <a:lvl1pPr marL="342900" indent="-342900">
              <a:lnSpc>
                <a:spcPct val="100000"/>
              </a:lnSpc>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441600"/>
            <a:ext cx="51408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441600"/>
            <a:ext cx="5140800" cy="72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441600"/>
            <a:ext cx="5140800" cy="72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563596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3141717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7686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4DBEE70-1FC8-72AF-4AC4-66B89756A87F}"/>
              </a:ext>
            </a:extLst>
          </p:cNvPr>
          <p:cNvSpPr/>
          <p:nvPr userDrawn="1"/>
        </p:nvSpPr>
        <p:spPr>
          <a:xfrm>
            <a:off x="0" y="0"/>
            <a:ext cx="5260975" cy="7581900"/>
          </a:xfrm>
          <a:custGeom>
            <a:avLst/>
            <a:gdLst>
              <a:gd name="connsiteX0" fmla="*/ 0 w 622673"/>
              <a:gd name="connsiteY0" fmla="*/ 891825 h 891825"/>
              <a:gd name="connsiteX1" fmla="*/ 0 w 622673"/>
              <a:gd name="connsiteY1" fmla="*/ 0 h 891825"/>
              <a:gd name="connsiteX2" fmla="*/ 622674 w 622673"/>
              <a:gd name="connsiteY2" fmla="*/ 0 h 891825"/>
            </a:gdLst>
            <a:ahLst/>
            <a:cxnLst>
              <a:cxn ang="0">
                <a:pos x="connsiteX0" y="connsiteY0"/>
              </a:cxn>
              <a:cxn ang="0">
                <a:pos x="connsiteX1" y="connsiteY1"/>
              </a:cxn>
              <a:cxn ang="0">
                <a:pos x="connsiteX2" y="connsiteY2"/>
              </a:cxn>
            </a:cxnLst>
            <a:rect l="l" t="t" r="r" b="b"/>
            <a:pathLst>
              <a:path w="622673" h="891825">
                <a:moveTo>
                  <a:pt x="0" y="891825"/>
                </a:moveTo>
                <a:lnTo>
                  <a:pt x="0" y="0"/>
                </a:lnTo>
                <a:lnTo>
                  <a:pt x="622674" y="0"/>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sz="2200">
              <a:latin typeface="+mn-lt"/>
            </a:endParaRPr>
          </a:p>
        </p:txBody>
      </p:sp>
      <p:pic>
        <p:nvPicPr>
          <p:cNvPr id="3" name="Google Shape;64;p15">
            <a:extLst>
              <a:ext uri="{FF2B5EF4-FFF2-40B4-BE49-F238E27FC236}">
                <a16:creationId xmlns:a16="http://schemas.microsoft.com/office/drawing/2014/main" id="{316FE1F3-D200-4747-5A3C-101E864F4241}"/>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98013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45649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3895724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869275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936000" y="4488151"/>
            <a:ext cx="10994400" cy="980644"/>
          </a:xfrm>
          <a:prstGeom prst="rect">
            <a:avLst/>
          </a:prstGeom>
        </p:spPr>
        <p:txBody>
          <a:bodyPr wrap="square" tIns="72000" anchor="b">
            <a:spAutoFit/>
          </a:bodyPr>
          <a:lstStyle>
            <a:lvl1pPr>
              <a:lnSpc>
                <a:spcPct val="100000"/>
              </a:lnSpc>
              <a:defRPr sz="56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3456000" y="2995200"/>
            <a:ext cx="5760000" cy="576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936000" y="5755915"/>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936000" y="6467499"/>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936000" y="7179083"/>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513662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371872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0819104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email">
            <a:alphaModFix amt="13000"/>
            <a:extLst>
              <a:ext uri="{28A0092B-C50C-407E-A947-70E740481C1C}">
                <a14:useLocalDpi xmlns:a14="http://schemas.microsoft.com/office/drawing/2010/main"/>
              </a:ext>
            </a:extLst>
          </a:blip>
          <a:srcRect/>
          <a:stretch/>
        </p:blipFill>
        <p:spPr>
          <a:xfrm>
            <a:off x="1" y="8695638"/>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17379462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3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no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2" name="Slide Number Placeholder 1">
            <a:extLst>
              <a:ext uri="{FF2B5EF4-FFF2-40B4-BE49-F238E27FC236}">
                <a16:creationId xmlns:a16="http://schemas.microsoft.com/office/drawing/2014/main" id="{A7510BDF-9BC5-8B4C-B600-78F969AE0A6E}"/>
              </a:ext>
            </a:extLst>
          </p:cNvPr>
          <p:cNvSpPr>
            <a:spLocks noGrp="1"/>
          </p:cNvSpPr>
          <p:nvPr>
            <p:ph type="sldNum" sz="quarter" idx="10"/>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361992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cstate="print">
            <a:alphaModFix amt="76000"/>
            <a:extLst>
              <a:ext uri="{28A0092B-C50C-407E-A947-70E740481C1C}">
                <a14:useLocalDpi xmlns:a14="http://schemas.microsoft.com/office/drawing/2010/main"/>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74494" y="5939823"/>
            <a:ext cx="19535564" cy="2400658"/>
          </a:xfrm>
          <a:prstGeom prst="rect">
            <a:avLst/>
          </a:prstGeom>
        </p:spPr>
        <p:txBody>
          <a:bodyPr lIns="72000" anchor="b">
            <a:noAutofit/>
          </a:bodyPr>
          <a:lstStyle>
            <a:lvl1pPr>
              <a:lnSpc>
                <a:spcPct val="100000"/>
              </a:lnSpc>
              <a:defRPr sz="144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925996"/>
          </a:xfrm>
        </p:spPr>
        <p:txBody>
          <a:bodyPr wrap="square"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D894A52D-C3AA-5A43-B1CB-4C31A9DE1530}"/>
              </a:ext>
            </a:extLst>
          </p:cNvPr>
          <p:cNvSpPr>
            <a:spLocks noGrp="1"/>
          </p:cNvSpPr>
          <p:nvPr>
            <p:ph type="sldNum" sz="quarter" idx="14"/>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7468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39959B8-4B72-8502-0C3B-F3DD650F8610}"/>
              </a:ext>
            </a:extLst>
          </p:cNvPr>
          <p:cNvSpPr/>
          <p:nvPr userDrawn="1"/>
        </p:nvSpPr>
        <p:spPr>
          <a:xfrm>
            <a:off x="3265488" y="0"/>
            <a:ext cx="9779000"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2">
            <a:extLst>
              <a:ext uri="{FF2B5EF4-FFF2-40B4-BE49-F238E27FC236}">
                <a16:creationId xmlns:a16="http://schemas.microsoft.com/office/drawing/2014/main" id="{2E18AA65-E29C-06D1-32E4-26A7E64AFCCF}"/>
              </a:ext>
            </a:extLst>
          </p:cNvPr>
          <p:cNvSpPr/>
          <p:nvPr userDrawn="1"/>
        </p:nvSpPr>
        <p:spPr>
          <a:xfrm>
            <a:off x="1744663" y="3175"/>
            <a:ext cx="9780587"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oogle Shape;64;p15">
            <a:extLst>
              <a:ext uri="{FF2B5EF4-FFF2-40B4-BE49-F238E27FC236}">
                <a16:creationId xmlns:a16="http://schemas.microsoft.com/office/drawing/2014/main" id="{9F8ACE11-170C-C191-689B-F9C3F7E18A82}"/>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14938" y="-277813"/>
            <a:ext cx="646906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6"/>
          </p:nvPr>
        </p:nvSpPr>
        <p:spPr>
          <a:xfrm>
            <a:off x="0" y="0"/>
            <a:ext cx="13742675" cy="13713042"/>
          </a:xfrm>
          <a:custGeom>
            <a:avLst/>
            <a:gdLst>
              <a:gd name="connsiteX0" fmla="*/ 6890605 w 13742675"/>
              <a:gd name="connsiteY0" fmla="*/ 6834296 h 13713042"/>
              <a:gd name="connsiteX1" fmla="*/ 13742675 w 13742675"/>
              <a:gd name="connsiteY1" fmla="*/ 13713042 h 13713042"/>
              <a:gd name="connsiteX2" fmla="*/ 3716484 w 13742675"/>
              <a:gd name="connsiteY2" fmla="*/ 13713042 h 13713042"/>
              <a:gd name="connsiteX3" fmla="*/ 0 w 13742675"/>
              <a:gd name="connsiteY3" fmla="*/ 0 h 13713042"/>
              <a:gd name="connsiteX4" fmla="*/ 9780215 w 13742675"/>
              <a:gd name="connsiteY4" fmla="*/ 0 h 13713042"/>
              <a:gd name="connsiteX5" fmla="*/ 3452715 w 13742675"/>
              <a:gd name="connsiteY5" fmla="*/ 13713042 h 13713042"/>
              <a:gd name="connsiteX6" fmla="*/ 0 w 13742675"/>
              <a:gd name="connsiteY6" fmla="*/ 13713042 h 137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2675" h="13713042">
                <a:moveTo>
                  <a:pt x="6890605" y="6834296"/>
                </a:moveTo>
                <a:lnTo>
                  <a:pt x="13742675" y="13713042"/>
                </a:lnTo>
                <a:lnTo>
                  <a:pt x="3716484" y="13713042"/>
                </a:lnTo>
                <a:close/>
                <a:moveTo>
                  <a:pt x="0" y="0"/>
                </a:moveTo>
                <a:lnTo>
                  <a:pt x="9780215" y="0"/>
                </a:lnTo>
                <a:lnTo>
                  <a:pt x="3452715" y="13713042"/>
                </a:lnTo>
                <a:lnTo>
                  <a:pt x="0" y="13713042"/>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0305635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770821"/>
            <a:ext cx="19535564" cy="1569660"/>
          </a:xfrm>
          <a:prstGeom prst="rect">
            <a:avLst/>
          </a:prstGeom>
        </p:spPr>
        <p:txBody>
          <a:bodyPr lIns="72000" anchor="b">
            <a:spAutoFit/>
          </a:bodyPr>
          <a:lstStyle>
            <a:lvl1pPr>
              <a:lnSpc>
                <a:spcPct val="100000"/>
              </a:lnSpc>
              <a:defRPr sz="96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88335F8-2D0C-CC45-8E9F-C0641B966BE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30661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49695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973555"/>
            <a:ext cx="19535564" cy="2400658"/>
          </a:xfrm>
          <a:prstGeom prst="rect">
            <a:avLst/>
          </a:prstGeom>
        </p:spPr>
        <p:txBody>
          <a:bodyPr lIns="72000" anchor="ctr">
            <a:no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772654"/>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4E8FA134-CEEC-0947-B131-F07EF33CA636}"/>
              </a:ext>
            </a:extLst>
          </p:cNvPr>
          <p:cNvSpPr>
            <a:spLocks noGrp="1"/>
          </p:cNvSpPr>
          <p:nvPr>
            <p:ph type="sldNum" sz="quarter" idx="14"/>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65284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3412A9E-6CEF-5B43-AB0E-2E854D91862F}"/>
              </a:ext>
            </a:extLst>
          </p:cNvPr>
          <p:cNvSpPr>
            <a:spLocks noGrp="1"/>
          </p:cNvSpPr>
          <p:nvPr>
            <p:ph type="sldNum" sz="quarter" idx="1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52763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20016000" cy="1846660"/>
          </a:xfrm>
          <a:prstGeom prst="rect">
            <a:avLst/>
          </a:prstGeom>
        </p:spPr>
        <p:txBody>
          <a:bodyPr lIns="72000" anchor="b">
            <a:noAutofit/>
          </a:bodyPr>
          <a:lstStyle>
            <a:lvl1pPr>
              <a:lnSpc>
                <a:spcPct val="100000"/>
              </a:lnSpc>
              <a:defRPr sz="8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7468426"/>
            <a:ext cx="20016000" cy="925996"/>
          </a:xfrm>
        </p:spPr>
        <p:txBody>
          <a:bodyPr tIns="108000" anchor="t">
            <a:noAutofit/>
          </a:bodyPr>
          <a:lstStyle>
            <a:lvl1pPr marL="0" indent="0">
              <a:lnSpc>
                <a:spcPct val="100000"/>
              </a:lnSpc>
              <a:buNone/>
              <a:defRPr sz="36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
        <p:nvSpPr>
          <p:cNvPr id="4" name="Text Placeholder 3">
            <a:extLst>
              <a:ext uri="{FF2B5EF4-FFF2-40B4-BE49-F238E27FC236}">
                <a16:creationId xmlns:a16="http://schemas.microsoft.com/office/drawing/2014/main" id="{72ED35D6-80C9-1A43-8074-8B5FA232A1C6}"/>
              </a:ext>
            </a:extLst>
          </p:cNvPr>
          <p:cNvSpPr>
            <a:spLocks noGrp="1"/>
          </p:cNvSpPr>
          <p:nvPr>
            <p:ph type="body" sz="quarter" idx="14" hasCustomPrompt="1"/>
          </p:nvPr>
        </p:nvSpPr>
        <p:spPr>
          <a:xfrm>
            <a:off x="1274495" y="4057659"/>
            <a:ext cx="2597150" cy="1146646"/>
          </a:xfrm>
        </p:spPr>
        <p:txBody>
          <a:bodyPr/>
          <a:lstStyle>
            <a:lvl1pPr marL="0" indent="0">
              <a:buNone/>
              <a:defRPr sz="6400" b="1" i="0">
                <a:solidFill>
                  <a:schemeClr val="accent1"/>
                </a:solidFill>
                <a:latin typeface="Equip" panose="02000503030000020004" pitchFamily="2" charset="77"/>
              </a:defRPr>
            </a:lvl1pPr>
          </a:lstStyle>
          <a:p>
            <a:pPr lvl="0"/>
            <a:r>
              <a:rPr lang="en-GB"/>
              <a:t>#N</a:t>
            </a:r>
            <a:endParaRPr lang="en-US"/>
          </a:p>
        </p:txBody>
      </p:sp>
      <p:pic>
        <p:nvPicPr>
          <p:cNvPr id="7" name="Graphic 6">
            <a:extLst>
              <a:ext uri="{FF2B5EF4-FFF2-40B4-BE49-F238E27FC236}">
                <a16:creationId xmlns:a16="http://schemas.microsoft.com/office/drawing/2014/main" id="{09EC4659-4C6F-314A-A2C7-774654DAE4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0591848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2848180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90032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2016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23183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3181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 name="Slide Number Placeholder 1">
            <a:extLst>
              <a:ext uri="{FF2B5EF4-FFF2-40B4-BE49-F238E27FC236}">
                <a16:creationId xmlns:a16="http://schemas.microsoft.com/office/drawing/2014/main" id="{655E214E-5E41-F24B-95DD-7568C99A808C}"/>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16941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1"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6198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Whit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6610487-8C38-EF60-3142-01C6FCC23B7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36B4A6-1AAE-B316-230C-9F8683B09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rgbClr val="1B2127"/>
                </a:solidFill>
                <a:latin typeface="+mn-lt"/>
              </a:defRPr>
            </a:lvl1pPr>
          </a:lstStyle>
          <a:p>
            <a:pPr lvl="0"/>
            <a:r>
              <a:rPr lang="fr-FR"/>
              <a:t>Cliquez pour modifier les styles du texte du masque</a:t>
            </a:r>
          </a:p>
        </p:txBody>
      </p:sp>
      <p:sp>
        <p:nvSpPr>
          <p:cNvPr id="8"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accent1"/>
                </a:solidFill>
              </a:defRPr>
            </a:lvl1pPr>
            <a:lvl2pPr marL="1371600" indent="-457200">
              <a:buFont typeface="Wingdings" panose="05000000000000000000" pitchFamily="2" charset="2"/>
              <a:buChar char="§"/>
              <a:defRPr sz="2800">
                <a:solidFill>
                  <a:schemeClr val="accent1"/>
                </a:solidFill>
              </a:defRPr>
            </a:lvl2pPr>
            <a:lvl3pPr marL="2286000" indent="-457200">
              <a:buFont typeface="Wingdings" panose="05000000000000000000" pitchFamily="2" charset="2"/>
              <a:buChar char="§"/>
              <a:defRPr sz="2400">
                <a:solidFill>
                  <a:schemeClr val="accent1"/>
                </a:solidFill>
              </a:defRPr>
            </a:lvl3pPr>
            <a:lvl4pPr marL="3200400" indent="-457200">
              <a:buFont typeface="Wingdings" panose="05000000000000000000" pitchFamily="2" charset="2"/>
              <a:buChar char="§"/>
              <a:defRPr sz="2400">
                <a:solidFill>
                  <a:schemeClr val="accent1"/>
                </a:solidFill>
              </a:defRPr>
            </a:lvl4pPr>
            <a:lvl5pPr marL="4114800" indent="-457200">
              <a:buFont typeface="Wingdings" panose="05000000000000000000" pitchFamily="2" charset="2"/>
              <a:buChar char="§"/>
              <a:defRPr sz="24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Slide Number Placeholder 2">
            <a:extLst>
              <a:ext uri="{FF2B5EF4-FFF2-40B4-BE49-F238E27FC236}">
                <a16:creationId xmlns:a16="http://schemas.microsoft.com/office/drawing/2014/main" id="{A0A04A57-5256-4275-BCED-639D0C25B2B9}"/>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C22D9D3-0214-7F4D-B20E-8BA2FF6A0532}" type="slidenum">
              <a:rPr lang="en-US"/>
              <a:pPr>
                <a:defRPr/>
              </a:pPr>
              <a:t>‹#›</a:t>
            </a:fld>
            <a:endParaRPr lang="en-US"/>
          </a:p>
        </p:txBody>
      </p:sp>
    </p:spTree>
    <p:extLst>
      <p:ext uri="{BB962C8B-B14F-4D97-AF65-F5344CB8AC3E}">
        <p14:creationId xmlns:p14="http://schemas.microsoft.com/office/powerpoint/2010/main" val="272177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66805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66805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16670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1667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25525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255254"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1DEFEB1-811F-AE41-B5DD-29FD9B2327AB}"/>
              </a:ext>
            </a:extLst>
          </p:cNvPr>
          <p:cNvSpPr>
            <a:spLocks noGrp="1"/>
          </p:cNvSpPr>
          <p:nvPr>
            <p:ph type="sldNum" sz="quarter" idx="3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966713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199" y="273050"/>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29042" y="3070851"/>
            <a:ext cx="10910752"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36086" y="1714986"/>
            <a:ext cx="10910752" cy="1222624"/>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8930257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CD3FC44E-693E-0B4D-97B8-76342244B882}"/>
              </a:ext>
            </a:extLst>
          </p:cNvPr>
          <p:cNvSpPr>
            <a:spLocks noGrp="1"/>
          </p:cNvSpPr>
          <p:nvPr>
            <p:ph type="sldNum" sz="quarter" idx="32"/>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3630962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Tree>
    <p:extLst>
      <p:ext uri="{BB962C8B-B14F-4D97-AF65-F5344CB8AC3E}">
        <p14:creationId xmlns:p14="http://schemas.microsoft.com/office/powerpoint/2010/main" val="1263432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263399"/>
            <a:ext cx="5140800" cy="1669990"/>
          </a:xfrm>
          <a:prstGeom prst="rect">
            <a:avLst/>
          </a:prstGeom>
          <a:solidFill>
            <a:srgbClr val="D1F5EA"/>
          </a:solidFill>
        </p:spPr>
        <p:txBody>
          <a:bodyPr lIns="180000" tIns="180000" rIns="180000" bIns="144000" anchor="t">
            <a:noAutofit/>
          </a:bodyPr>
          <a:lstStyle>
            <a:lvl1pPr marL="0" indent="0">
              <a:lnSpc>
                <a:spcPct val="100000"/>
              </a:lnSpc>
              <a:spcBef>
                <a:spcPts val="0"/>
              </a:spcBef>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3722551"/>
            <a:ext cx="5140800" cy="923330"/>
          </a:xfrm>
        </p:spPr>
        <p:txBody>
          <a:bodyPr wrap="square" anchor="t">
            <a:noAutofit/>
          </a:bodyPr>
          <a:lstStyle>
            <a:lvl1pPr marL="0" indent="0">
              <a:lnSpc>
                <a:spcPct val="100000"/>
              </a:lnSpc>
              <a:spcBef>
                <a:spcPts val="0"/>
              </a:spcBef>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197693"/>
            <a:ext cx="5140800" cy="668626"/>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4933388"/>
            <a:ext cx="5140800" cy="5997600"/>
          </a:xfrm>
          <a:prstGeom prst="rect">
            <a:avLst/>
          </a:prstGeom>
          <a:solidFill>
            <a:srgbClr val="D1F5EA"/>
          </a:solidFill>
        </p:spPr>
        <p:txBody>
          <a:bodyPr lIns="180000" tIns="180000" rIns="180000" bIns="144000" anchor="t">
            <a:noAutofit/>
          </a:bodyPr>
          <a:lstStyle>
            <a:lvl1pPr marL="342900" indent="-342900">
              <a:lnSpc>
                <a:spcPct val="100000"/>
              </a:lnSpc>
              <a:spcBef>
                <a:spcPts val="0"/>
              </a:spcBef>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193950"/>
            <a:ext cx="5140800" cy="72000"/>
          </a:xfrm>
          <a:solidFill>
            <a:schemeClr val="tx1"/>
          </a:solidFill>
        </p:spPr>
        <p:txBody>
          <a:bodyPr>
            <a:noAutofit/>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 name="Slide Number Placeholder 1">
            <a:extLst>
              <a:ext uri="{FF2B5EF4-FFF2-40B4-BE49-F238E27FC236}">
                <a16:creationId xmlns:a16="http://schemas.microsoft.com/office/drawing/2014/main" id="{C5FFC0FA-B4B1-4446-840A-902EB227D853}"/>
              </a:ext>
            </a:extLst>
          </p:cNvPr>
          <p:cNvSpPr>
            <a:spLocks noGrp="1"/>
          </p:cNvSpPr>
          <p:nvPr>
            <p:ph type="sldNum" sz="quarter" idx="41"/>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02169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423668"/>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273746"/>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976402"/>
          </a:xfrm>
          <a:prstGeom prst="rect">
            <a:avLst/>
          </a:prstGeom>
        </p:spPr>
        <p:txBody>
          <a:bodyPr tIns="72000" anchor="t">
            <a:noAutofit/>
          </a:bodyPr>
          <a:lstStyle>
            <a:lvl1pPr>
              <a:lnSpc>
                <a:spcPct val="100000"/>
              </a:lnSpc>
              <a:spcBef>
                <a:spcPts val="0"/>
              </a:spcBef>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730182"/>
          </a:xfrm>
          <a:prstGeom prst="rect">
            <a:avLst/>
          </a:prstGeom>
        </p:spPr>
        <p:txBody>
          <a:bodyPr wrap="square" tIns="72000" anchor="t">
            <a:noAutofit/>
          </a:bodyPr>
          <a:lstStyle>
            <a:lvl1pPr marL="0" indent="0">
              <a:lnSpc>
                <a:spcPct val="100000"/>
              </a:lnSpc>
              <a:spcBef>
                <a:spcPts val="0"/>
              </a:spcBef>
              <a:buNone/>
              <a:defRPr sz="3200" b="0" i="0">
                <a:solidFill>
                  <a:schemeClr val="bg1"/>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45D222E-E89E-0740-A853-5BB20595CA8D}"/>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427147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8300930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549757"/>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71530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925370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1856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C46AD24-730D-87CA-EA46-223252402C6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EE6638B-7B28-6238-4A87-9EF572C202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1555977E-6A9B-F44A-5A63-462B374FAAD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anose="020F0502020204030204" pitchFamily="34" charset="0"/>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878487"/>
            <a:ext cx="21802645" cy="984885"/>
          </a:xfrm>
          <a:prstGeom prst="rect">
            <a:avLst/>
          </a:prstGeom>
        </p:spPr>
        <p:txBody>
          <a:bodyPr wrap="square" lIns="0" tIns="0" rIns="0" bIns="0" anchor="ctr" anchorCtr="0">
            <a:spAutoFit/>
          </a:bodyPr>
          <a:lstStyle>
            <a:lvl1pPr>
              <a:lnSpc>
                <a:spcPct val="100000"/>
              </a:lnSpc>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chemeClr val="bg1"/>
                </a:solidFill>
                <a:latin typeface="+mn-lt"/>
              </a:defRPr>
            </a:lvl1pPr>
          </a:lstStyle>
          <a:p>
            <a:pPr lvl="0"/>
            <a:r>
              <a:rPr lang="fr-FR"/>
              <a:t>Cliquez pour modifier les styles du texte du masque</a:t>
            </a:r>
          </a:p>
        </p:txBody>
      </p:sp>
      <p:sp>
        <p:nvSpPr>
          <p:cNvPr id="9"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bg1"/>
                </a:solidFill>
              </a:defRPr>
            </a:lvl1pPr>
            <a:lvl2pPr marL="1371600" indent="-457200">
              <a:buFont typeface="Wingdings" panose="05000000000000000000" pitchFamily="2" charset="2"/>
              <a:buChar char="§"/>
              <a:defRPr sz="2800">
                <a:solidFill>
                  <a:schemeClr val="bg1"/>
                </a:solidFill>
              </a:defRPr>
            </a:lvl2pPr>
            <a:lvl3pPr marL="2286000" indent="-457200">
              <a:buFont typeface="Wingdings" panose="05000000000000000000" pitchFamily="2" charset="2"/>
              <a:buChar char="§"/>
              <a:defRPr sz="2400">
                <a:solidFill>
                  <a:schemeClr val="bg1"/>
                </a:solidFill>
              </a:defRPr>
            </a:lvl3pPr>
            <a:lvl4pPr marL="3200400" indent="-457200">
              <a:buFont typeface="Wingdings" panose="05000000000000000000" pitchFamily="2" charset="2"/>
              <a:buChar char="§"/>
              <a:defRPr sz="2400">
                <a:solidFill>
                  <a:schemeClr val="bg1"/>
                </a:solidFill>
              </a:defRPr>
            </a:lvl4pPr>
            <a:lvl5pPr marL="4114800" indent="-457200">
              <a:buFont typeface="Wingdings" panose="05000000000000000000" pitchFamily="2" charset="2"/>
              <a:buChar char="§"/>
              <a:defRPr sz="2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Slide Number Placeholder 2">
            <a:extLst>
              <a:ext uri="{FF2B5EF4-FFF2-40B4-BE49-F238E27FC236}">
                <a16:creationId xmlns:a16="http://schemas.microsoft.com/office/drawing/2014/main" id="{9C1928B8-C85B-922C-83D1-2062AD7C305C}"/>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C11495-1723-0244-9635-3DD194B6D4E4}" type="slidenum">
              <a:rPr lang="en-US"/>
              <a:pPr>
                <a:defRPr/>
              </a:pPr>
              <a:t>‹#›</a:t>
            </a:fld>
            <a:endParaRPr lang="en-US"/>
          </a:p>
        </p:txBody>
      </p:sp>
    </p:spTree>
    <p:extLst>
      <p:ext uri="{BB962C8B-B14F-4D97-AF65-F5344CB8AC3E}">
        <p14:creationId xmlns:p14="http://schemas.microsoft.com/office/powerpoint/2010/main" val="35883591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17" name="Espace réservé pour une image  13">
            <a:extLst>
              <a:ext uri="{FF2B5EF4-FFF2-40B4-BE49-F238E27FC236}">
                <a16:creationId xmlns:a16="http://schemas.microsoft.com/office/drawing/2014/main" id="{4887C8A6-EAD4-0646-AB4F-C8507E678226}"/>
              </a:ext>
            </a:extLst>
          </p:cNvPr>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715490" y="4778678"/>
            <a:ext cx="13928100" cy="2730484"/>
          </a:xfrm>
          <a:prstGeom prst="rect">
            <a:avLst/>
          </a:prstGeom>
        </p:spPr>
      </p:pic>
      <p:sp>
        <p:nvSpPr>
          <p:cNvPr id="18" name="Rectangle 17">
            <a:extLst>
              <a:ext uri="{FF2B5EF4-FFF2-40B4-BE49-F238E27FC236}">
                <a16:creationId xmlns:a16="http://schemas.microsoft.com/office/drawing/2014/main" id="{1BD5F015-F21F-A74A-B630-3D874C5A0937}"/>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Tree>
    <p:extLst>
      <p:ext uri="{BB962C8B-B14F-4D97-AF65-F5344CB8AC3E}">
        <p14:creationId xmlns:p14="http://schemas.microsoft.com/office/powerpoint/2010/main" val="2223226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88097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4589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032157"/>
            <a:ext cx="19535564" cy="2308324"/>
          </a:xfrm>
          <a:prstGeom prst="rect">
            <a:avLst/>
          </a:prstGeom>
        </p:spPr>
        <p:txBody>
          <a:bodyPr lIns="72000" anchor="b">
            <a:sp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pic>
        <p:nvPicPr>
          <p:cNvPr id="7" name="Graphic 6">
            <a:extLst>
              <a:ext uri="{FF2B5EF4-FFF2-40B4-BE49-F238E27FC236}">
                <a16:creationId xmlns:a16="http://schemas.microsoft.com/office/drawing/2014/main" id="{0FF0F3CC-E09E-4310-B1C4-B0AD28EDDD6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270"/>
          <a:stretch/>
        </p:blipFill>
        <p:spPr>
          <a:xfrm>
            <a:off x="20608387" y="82514"/>
            <a:ext cx="2566406" cy="2973600"/>
          </a:xfrm>
          <a:prstGeom prst="rect">
            <a:avLst/>
          </a:prstGeom>
        </p:spPr>
      </p:pic>
      <p:pic>
        <p:nvPicPr>
          <p:cNvPr id="9" name="Graphic 8">
            <a:extLst>
              <a:ext uri="{FF2B5EF4-FFF2-40B4-BE49-F238E27FC236}">
                <a16:creationId xmlns:a16="http://schemas.microsoft.com/office/drawing/2014/main" id="{E4C3710C-042B-405D-B5FA-50DDDED13A4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249593" y="854236"/>
            <a:ext cx="1627198" cy="1430156"/>
          </a:xfrm>
          <a:prstGeom prst="rect">
            <a:avLst/>
          </a:prstGeom>
        </p:spPr>
      </p:pic>
    </p:spTree>
    <p:extLst>
      <p:ext uri="{BB962C8B-B14F-4D97-AF65-F5344CB8AC3E}">
        <p14:creationId xmlns:p14="http://schemas.microsoft.com/office/powerpoint/2010/main" val="1008688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236182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3_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49841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971501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95385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60635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582711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0788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per Image Text">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558947F-18C9-2CBD-CBFE-CF390BDCBC6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B49A3E-6938-9F08-FCC2-95C6402551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1"/>
            <a:ext cx="24384000" cy="909955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45FFF352-5AF5-6BC0-F2B3-336F3D8EA8D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6FDAF0-4D78-DD4F-9797-B919C299A624}" type="slidenum">
              <a:rPr lang="en-US"/>
              <a:pPr>
                <a:defRPr/>
              </a:pPr>
              <a:t>‹#›</a:t>
            </a:fld>
            <a:endParaRPr lang="en-US"/>
          </a:p>
        </p:txBody>
      </p:sp>
    </p:spTree>
    <p:extLst>
      <p:ext uri="{BB962C8B-B14F-4D97-AF65-F5344CB8AC3E}">
        <p14:creationId xmlns:p14="http://schemas.microsoft.com/office/powerpoint/2010/main" val="19312742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78646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3"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773599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6102958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cstate="print">
            <a:alphaModFix amt="13000"/>
            <a:extLst>
              <a:ext uri="{28A0092B-C50C-407E-A947-70E740481C1C}">
                <a14:useLocalDpi xmlns:a14="http://schemas.microsoft.com/office/drawing/2010/main"/>
              </a:ext>
            </a:extLst>
          </a:blip>
          <a:srcRect/>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044577"/>
            <a:ext cx="19535564" cy="1661994"/>
          </a:xfrm>
          <a:prstGeom prst="rect">
            <a:avLst/>
          </a:prstGeom>
        </p:spPr>
        <p:txBody>
          <a:bodyPr anchor="ctr">
            <a:noAutofit/>
          </a:bodyPr>
          <a:lstStyle>
            <a:lvl1pPr>
              <a:lnSpc>
                <a:spcPct val="100000"/>
              </a:lnSpc>
              <a:spcBef>
                <a:spcPts val="0"/>
              </a:spcBef>
              <a:defRPr sz="9600" b="0" i="0">
                <a:solidFill>
                  <a:schemeClr val="tx2"/>
                </a:solidFill>
                <a:latin typeface="Equip Extended" panose="02000503030000020004" pitchFamily="2" charset="77"/>
              </a:defRPr>
            </a:lvl1pPr>
          </a:lstStyle>
          <a:p>
            <a:r>
              <a:rPr lang="en-GB"/>
              <a:t>Edit multiline description</a:t>
            </a:r>
            <a:endParaRPr lang="en-PT"/>
          </a:p>
        </p:txBody>
      </p:sp>
      <p:sp>
        <p:nvSpPr>
          <p:cNvPr id="2" name="Slide Number Placeholder 1">
            <a:extLst>
              <a:ext uri="{FF2B5EF4-FFF2-40B4-BE49-F238E27FC236}">
                <a16:creationId xmlns:a16="http://schemas.microsoft.com/office/drawing/2014/main" id="{3C90DDA4-FABD-6645-860C-0B405ACCA384}"/>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7182766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791738"/>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668626"/>
          </a:xfrm>
          <a:prstGeom prst="rect">
            <a:avLst/>
          </a:prstGeom>
        </p:spPr>
        <p:txBody>
          <a:bodyPr wrap="square" tIns="72000" numCol="1" spcCol="720000" anchor="t">
            <a:no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 name="Slide Number Placeholder 1">
            <a:extLst>
              <a:ext uri="{FF2B5EF4-FFF2-40B4-BE49-F238E27FC236}">
                <a16:creationId xmlns:a16="http://schemas.microsoft.com/office/drawing/2014/main" id="{E920449E-9EFF-7142-A6C4-0BB24BD3A608}"/>
              </a:ext>
            </a:extLst>
          </p:cNvPr>
          <p:cNvSpPr>
            <a:spLocks noGrp="1"/>
          </p:cNvSpPr>
          <p:nvPr>
            <p:ph type="sldNum" sz="quarter" idx="4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646010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Slide Number Placeholder 3">
            <a:extLst>
              <a:ext uri="{FF2B5EF4-FFF2-40B4-BE49-F238E27FC236}">
                <a16:creationId xmlns:a16="http://schemas.microsoft.com/office/drawing/2014/main" id="{522C4583-DEA3-5A4E-81CF-7B14CB7559DA}"/>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030821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24540523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r1Artboard 2edsw.pdf" descr="r1Artboard 2edsw.pdf">
            <a:extLst>
              <a:ext uri="{FF2B5EF4-FFF2-40B4-BE49-F238E27FC236}">
                <a16:creationId xmlns:a16="http://schemas.microsoft.com/office/drawing/2014/main" id="{79C335C3-4E70-4A4A-92F6-DF9F575F523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3" name="Graphic 2">
            <a:extLst>
              <a:ext uri="{FF2B5EF4-FFF2-40B4-BE49-F238E27FC236}">
                <a16:creationId xmlns:a16="http://schemas.microsoft.com/office/drawing/2014/main" id="{E0A15108-388B-4025-B2F8-3DC9283C2DB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9403162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7772116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38E2B501-D44D-624B-AC75-F37302CD6D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66966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w/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
        <p:nvSpPr>
          <p:cNvPr id="5"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6"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Tree>
    <p:extLst>
      <p:ext uri="{BB962C8B-B14F-4D97-AF65-F5344CB8AC3E}">
        <p14:creationId xmlns:p14="http://schemas.microsoft.com/office/powerpoint/2010/main" val="7776666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ubtitle, Blank">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174315" y="977947"/>
            <a:ext cx="20526810"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174317" y="1873389"/>
            <a:ext cx="20526810"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11" name="Text Placeholder 4">
            <a:extLst>
              <a:ext uri="{FF2B5EF4-FFF2-40B4-BE49-F238E27FC236}">
                <a16:creationId xmlns:a16="http://schemas.microsoft.com/office/drawing/2014/main" id="{0B5386CC-1AF9-43A7-936F-5422F9C80758}"/>
              </a:ext>
            </a:extLst>
          </p:cNvPr>
          <p:cNvSpPr>
            <a:spLocks noGrp="1"/>
          </p:cNvSpPr>
          <p:nvPr>
            <p:ph type="body" sz="quarter" idx="12" hasCustomPrompt="1"/>
          </p:nvPr>
        </p:nvSpPr>
        <p:spPr>
          <a:xfrm>
            <a:off x="1396999" y="11977618"/>
            <a:ext cx="20304126" cy="1738384"/>
          </a:xfrm>
          <a:prstGeom prst="rect">
            <a:avLst/>
          </a:prstGeom>
        </p:spPr>
        <p:txBody>
          <a:bodyPr lIns="0" rIns="0" bIns="91440" anchor="t">
            <a:noAutofit/>
          </a:bodyPr>
          <a:lstStyle>
            <a:lvl1pPr>
              <a:buNone/>
              <a:defRPr lang="en-US" sz="1800" dirty="0" smtClean="0">
                <a:solidFill>
                  <a:schemeClr val="bg2"/>
                </a:solidFill>
                <a:latin typeface="Equip Extended Light" panose="02000503000000020004" pitchFamily="2" charset="77"/>
              </a:defRPr>
            </a:lvl1pPr>
            <a:lvl2pPr>
              <a:buNone/>
              <a:defRPr lang="en-US" sz="1800" b="0" i="0" kern="1200" dirty="0" smtClean="0">
                <a:solidFill>
                  <a:schemeClr val="bg2"/>
                </a:solidFill>
                <a:latin typeface="Equip Extended Light" panose="02000503000000020004" pitchFamily="2" charset="77"/>
                <a:ea typeface="+mn-ea"/>
                <a:cs typeface="+mn-cs"/>
              </a:defRPr>
            </a:lvl2pPr>
            <a:lvl3pPr>
              <a:buNone/>
              <a:defRPr lang="en-US" sz="1800" b="0" i="0" kern="1200" dirty="0" smtClean="0">
                <a:solidFill>
                  <a:schemeClr val="bg2"/>
                </a:solidFill>
                <a:latin typeface="Equip Extended Light" panose="02000503000000020004" pitchFamily="2" charset="77"/>
                <a:ea typeface="+mn-ea"/>
                <a:cs typeface="+mn-cs"/>
              </a:defRPr>
            </a:lvl3pPr>
            <a:lvl4pPr>
              <a:buNone/>
              <a:defRPr lang="en-US" sz="1800" b="0" i="0" kern="1200" dirty="0" smtClean="0">
                <a:solidFill>
                  <a:schemeClr val="bg2"/>
                </a:solidFill>
                <a:latin typeface="Equip Extended Light" panose="02000503000000020004" pitchFamily="2" charset="77"/>
                <a:ea typeface="+mn-ea"/>
                <a:cs typeface="+mn-cs"/>
              </a:defRPr>
            </a:lvl4pPr>
            <a:lvl5pPr>
              <a:buNone/>
              <a:defRPr lang="en-US" sz="1800" b="0" i="0" kern="1200" dirty="0">
                <a:solidFill>
                  <a:schemeClr val="bg2"/>
                </a:solidFill>
                <a:latin typeface="Equip Extended Light" panose="02000503000000020004" pitchFamily="2" charset="77"/>
                <a:ea typeface="+mn-ea"/>
                <a:cs typeface="+mn-cs"/>
              </a:defRPr>
            </a:lvl5pPr>
          </a:lstStyle>
          <a:p>
            <a:pPr marL="0" lvl="0" indent="0">
              <a:spcBef>
                <a:spcPts val="1200"/>
              </a:spcBef>
              <a:buNone/>
            </a:pPr>
            <a:r>
              <a:rPr lang="en-US"/>
              <a:t>Edit Footnote</a:t>
            </a:r>
          </a:p>
        </p:txBody>
      </p:sp>
    </p:spTree>
    <p:extLst>
      <p:ext uri="{BB962C8B-B14F-4D97-AF65-F5344CB8AC3E}">
        <p14:creationId xmlns:p14="http://schemas.microsoft.com/office/powerpoint/2010/main" val="1836129739"/>
      </p:ext>
    </p:extLst>
  </p:cSld>
  <p:clrMapOvr>
    <a:masterClrMapping/>
  </p:clrMapOvr>
  <p:extLst>
    <p:ext uri="{DCECCB84-F9BA-43D5-87BE-67443E8EF086}">
      <p15:sldGuideLst xmlns:p15="http://schemas.microsoft.com/office/powerpoint/2012/main">
        <p15:guide id="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Tree>
    <p:extLst>
      <p:ext uri="{BB962C8B-B14F-4D97-AF65-F5344CB8AC3E}">
        <p14:creationId xmlns:p14="http://schemas.microsoft.com/office/powerpoint/2010/main" val="22033062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accent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2089369"/>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170205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sp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pic>
        <p:nvPicPr>
          <p:cNvPr id="9" name="Graphic 8">
            <a:extLst>
              <a:ext uri="{FF2B5EF4-FFF2-40B4-BE49-F238E27FC236}">
                <a16:creationId xmlns:a16="http://schemas.microsoft.com/office/drawing/2014/main" id="{59E0D1F9-A1DE-D777-E678-AEF7EA87E0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116451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p:nvPr>
        </p:nvSpPr>
        <p:spPr>
          <a:xfrm>
            <a:off x="1271598" y="9001973"/>
            <a:ext cx="20701712" cy="1661994"/>
          </a:xfrm>
          <a:prstGeom prst="rect">
            <a:avLst/>
          </a:prstGeom>
        </p:spPr>
        <p:txBody>
          <a:bodyPr wrap="square" lIns="72000" tIns="36000" rIns="72000" bIns="36000" anchor="ctr">
            <a:noAutofit/>
          </a:bodyPr>
          <a:lstStyle>
            <a:lvl1pPr algn="l">
              <a:lnSpc>
                <a:spcPct val="100000"/>
              </a:lnSpc>
              <a:defRPr sz="8000" b="1" i="0">
                <a:solidFill>
                  <a:schemeClr val="tx2"/>
                </a:solidFill>
                <a:latin typeface="Equip Extended" panose="02000503030000020004" pitchFamily="2" charset="77"/>
              </a:defRPr>
            </a:lvl1pPr>
          </a:lstStyle>
          <a:p>
            <a:endParaRPr lang="en-GB"/>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86872" y="1039048"/>
            <a:ext cx="3964800" cy="2973600"/>
          </a:xfrm>
          <a:prstGeom prst="rect">
            <a:avLst/>
          </a:prstGeom>
        </p:spPr>
      </p:pic>
      <p:pic>
        <p:nvPicPr>
          <p:cNvPr id="9" name="Picture 8" descr="schneider_LIO_Life-Green_RGB.png">
            <a:extLst>
              <a:ext uri="{FF2B5EF4-FFF2-40B4-BE49-F238E27FC236}">
                <a16:creationId xmlns:a16="http://schemas.microsoft.com/office/drawing/2014/main" id="{63B666CB-1568-4356-A70C-7D3CE3C78F8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78773" y="1775244"/>
            <a:ext cx="5444794" cy="1501208"/>
          </a:xfrm>
          <a:prstGeom prst="rect">
            <a:avLst/>
          </a:prstGeom>
        </p:spPr>
      </p:pic>
      <p:sp>
        <p:nvSpPr>
          <p:cNvPr id="11" name="TextBox 10">
            <a:extLst>
              <a:ext uri="{FF2B5EF4-FFF2-40B4-BE49-F238E27FC236}">
                <a16:creationId xmlns:a16="http://schemas.microsoft.com/office/drawing/2014/main" id="{B3D0E762-438D-416F-9348-F9CDB9AE31CE}"/>
              </a:ext>
            </a:extLst>
          </p:cNvPr>
          <p:cNvSpPr txBox="1"/>
          <p:nvPr userDrawn="1"/>
        </p:nvSpPr>
        <p:spPr>
          <a:xfrm>
            <a:off x="1243888" y="8126894"/>
            <a:ext cx="12192000" cy="1200329"/>
          </a:xfrm>
          <a:prstGeom prst="rect">
            <a:avLst/>
          </a:prstGeom>
          <a:noFill/>
        </p:spPr>
        <p:txBody>
          <a:bodyPr wrap="square">
            <a:spAutoFit/>
          </a:bodyPr>
          <a:lstStyle/>
          <a:p>
            <a:r>
              <a:rPr lang="en-GB" sz="7200">
                <a:solidFill>
                  <a:schemeClr val="tx2"/>
                </a:solidFill>
              </a:rPr>
              <a:t>Nagarro’s response to </a:t>
            </a:r>
            <a:endParaRPr lang="en-IN" sz="7200">
              <a:solidFill>
                <a:schemeClr val="tx2"/>
              </a:solidFill>
            </a:endParaRPr>
          </a:p>
        </p:txBody>
      </p:sp>
    </p:spTree>
    <p:extLst>
      <p:ext uri="{BB962C8B-B14F-4D97-AF65-F5344CB8AC3E}">
        <p14:creationId xmlns:p14="http://schemas.microsoft.com/office/powerpoint/2010/main" val="29763608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4_Section Big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36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51" y="6188035"/>
            <a:ext cx="19535566"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81" y="11753047"/>
            <a:ext cx="19535566"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87191"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81" y="8814861"/>
            <a:ext cx="19535566"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369099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
        <p:nvSpPr>
          <p:cNvPr id="3" name="Slide Number Placeholder 2">
            <a:extLst>
              <a:ext uri="{FF2B5EF4-FFF2-40B4-BE49-F238E27FC236}">
                <a16:creationId xmlns:a16="http://schemas.microsoft.com/office/drawing/2014/main" id="{13AC3C93-7C32-77FF-5AA8-B9612D157C6F}"/>
              </a:ext>
            </a:extLst>
          </p:cNvPr>
          <p:cNvSpPr>
            <a:spLocks noGrp="1"/>
          </p:cNvSpPr>
          <p:nvPr>
            <p:ph type="sldNum" sz="quarter" idx="30"/>
          </p:nvPr>
        </p:nvSpPr>
        <p:spPr/>
        <p:txBody>
          <a:bodyPr/>
          <a:lstStyle>
            <a:lvl1pPr>
              <a:defRPr sz="2400"/>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7559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067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Image Tex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433EA87-8A2C-B073-AC23-C3533289937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2C5BDF4B-5C4C-BFC9-3838-3088EA16BF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CC4906-BC22-422C-44C6-2F115FF2A63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0" name="Picture Placeholder 2"/>
          <p:cNvSpPr>
            <a:spLocks noGrp="1"/>
          </p:cNvSpPr>
          <p:nvPr>
            <p:ph type="pic" sz="quarter" idx="12"/>
          </p:nvPr>
        </p:nvSpPr>
        <p:spPr>
          <a:xfrm>
            <a:off x="0" y="4111358"/>
            <a:ext cx="24384000" cy="6266734"/>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379EE2E9-7266-F4E6-A0EF-F72A7556AE2C}"/>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E994946-40E9-4B4A-8DD3-F3F12A2E36F3}" type="slidenum">
              <a:rPr lang="en-US"/>
              <a:pPr>
                <a:defRPr/>
              </a:pPr>
              <a:t>‹#›</a:t>
            </a:fld>
            <a:endParaRPr lang="en-US"/>
          </a:p>
        </p:txBody>
      </p:sp>
    </p:spTree>
    <p:extLst>
      <p:ext uri="{BB962C8B-B14F-4D97-AF65-F5344CB8AC3E}">
        <p14:creationId xmlns:p14="http://schemas.microsoft.com/office/powerpoint/2010/main" val="115737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BA4ED7-A821-2983-9A75-567F3A2A103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BD6CD10-FAE0-F1DA-A952-A13BE20A2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3863F6F-17F6-5FE2-A863-820694C11AE0}"/>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75D8B56F-24F9-B0DB-9F45-D09D3E9FBE6F}"/>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885C537-446E-9C40-AB45-26C18C4CF3DE}" type="slidenum">
              <a:rPr lang="en-US"/>
              <a:pPr>
                <a:defRPr/>
              </a:pPr>
              <a:t>‹#›</a:t>
            </a:fld>
            <a:endParaRPr lang="en-US"/>
          </a:p>
        </p:txBody>
      </p:sp>
    </p:spTree>
    <p:extLst>
      <p:ext uri="{BB962C8B-B14F-4D97-AF65-F5344CB8AC3E}">
        <p14:creationId xmlns:p14="http://schemas.microsoft.com/office/powerpoint/2010/main" val="337859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921FFF-DAFE-D6AF-0508-918668C0A388}"/>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64A0A03A-6039-D29A-158E-726DCB07959B}"/>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Tree>
    <p:extLst>
      <p:ext uri="{BB962C8B-B14F-4D97-AF65-F5344CB8AC3E}">
        <p14:creationId xmlns:p14="http://schemas.microsoft.com/office/powerpoint/2010/main" val="175078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4FF743-5C32-DEAB-4CF8-64F8294A7A9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4B8D925-3C95-C84E-8D8A-1A61E7093E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959224C4-58C2-4D1E-30FB-ED583482DC83}"/>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1F8537F8-E33A-5956-A775-B6C67C5E7A83}"/>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48B4964-E5FE-4644-8FAE-6549E3261498}" type="slidenum">
              <a:rPr lang="en-US"/>
              <a:pPr>
                <a:defRPr/>
              </a:pPr>
              <a:t>‹#›</a:t>
            </a:fld>
            <a:endParaRPr lang="en-US"/>
          </a:p>
        </p:txBody>
      </p:sp>
    </p:spTree>
    <p:extLst>
      <p:ext uri="{BB962C8B-B14F-4D97-AF65-F5344CB8AC3E}">
        <p14:creationId xmlns:p14="http://schemas.microsoft.com/office/powerpoint/2010/main" val="373667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2">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9DD00B-EE5C-D866-D8C7-C6569BAD1E5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5306279-D6FC-97FC-9D5E-705F35D524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C693387-F385-977F-7DE3-7585624BFFE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2D25A338-FCB3-D154-BE22-66543F02DB1D}"/>
              </a:ext>
            </a:extLst>
          </p:cNvPr>
          <p:cNvSpPr/>
          <p:nvPr userDrawn="1"/>
        </p:nvSpPr>
        <p:spPr>
          <a:xfrm>
            <a:off x="1504950" y="3181350"/>
            <a:ext cx="1593850" cy="1795463"/>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0EC6AB0-2F12-0A75-C59E-726CB37ABF23}"/>
              </a:ext>
            </a:extLst>
          </p:cNvPr>
          <p:cNvSpPr/>
          <p:nvPr userDrawn="1"/>
        </p:nvSpPr>
        <p:spPr>
          <a:xfrm>
            <a:off x="1504950" y="6356350"/>
            <a:ext cx="1593850" cy="1797050"/>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2924F46-2C28-C77D-E525-4167CAD5FEE7}"/>
              </a:ext>
            </a:extLst>
          </p:cNvPr>
          <p:cNvSpPr/>
          <p:nvPr userDrawn="1"/>
        </p:nvSpPr>
        <p:spPr>
          <a:xfrm>
            <a:off x="1504950" y="9532938"/>
            <a:ext cx="1593850" cy="179546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20" name="Picture Placeholder 2"/>
          <p:cNvSpPr>
            <a:spLocks noGrp="1"/>
          </p:cNvSpPr>
          <p:nvPr>
            <p:ph type="pic" sz="quarter" idx="12"/>
          </p:nvPr>
        </p:nvSpPr>
        <p:spPr>
          <a:xfrm>
            <a:off x="1699225" y="3317442"/>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1" name="Picture Placeholder 2"/>
          <p:cNvSpPr>
            <a:spLocks noGrp="1"/>
          </p:cNvSpPr>
          <p:nvPr>
            <p:ph type="pic" sz="quarter" idx="14"/>
          </p:nvPr>
        </p:nvSpPr>
        <p:spPr>
          <a:xfrm>
            <a:off x="1699225" y="6519574"/>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699225" y="9721706"/>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8" name="Slide Number Placeholder 2">
            <a:extLst>
              <a:ext uri="{FF2B5EF4-FFF2-40B4-BE49-F238E27FC236}">
                <a16:creationId xmlns:a16="http://schemas.microsoft.com/office/drawing/2014/main" id="{E9C66CCF-80D8-7B17-A04B-20F4C9D176FA}"/>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E8C1FDB-946D-9D43-A94E-4D48FD06FF12}" type="slidenum">
              <a:rPr lang="en-US"/>
              <a:pPr>
                <a:defRPr/>
              </a:pPr>
              <a:t>‹#›</a:t>
            </a:fld>
            <a:endParaRPr lang="en-US"/>
          </a:p>
        </p:txBody>
      </p:sp>
    </p:spTree>
    <p:extLst>
      <p:ext uri="{BB962C8B-B14F-4D97-AF65-F5344CB8AC3E}">
        <p14:creationId xmlns:p14="http://schemas.microsoft.com/office/powerpoint/2010/main" val="281306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2D74A33-A312-B76E-7EE7-4AF60113BC2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6DEDE4-4634-7C34-3BC7-E180BBBC2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460F3736-8FCE-5AB7-D811-4293B5B79AB1}"/>
              </a:ext>
            </a:extLst>
          </p:cNvPr>
          <p:cNvSpPr>
            <a:spLocks noChangeArrowheads="1"/>
          </p:cNvSpPr>
          <p:nvPr userDrawn="1"/>
        </p:nvSpPr>
        <p:spPr bwMode="auto">
          <a:xfrm rot="5400000" flipH="1">
            <a:off x="11795125" y="392112"/>
            <a:ext cx="828676"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27710" y="867418"/>
            <a:ext cx="24383999" cy="858406"/>
          </a:xfrm>
          <a:prstGeom prst="rect">
            <a:avLst/>
          </a:prstGeom>
        </p:spPr>
        <p:txBody>
          <a:bodyPr wrap="square" lIns="0" tIns="0" rIns="0" bIns="0" anchor="ctr" anchorCtr="0">
            <a:spAutoFit/>
          </a:bodyPr>
          <a:lstStyle>
            <a:lvl1pPr algn="ct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0" y="1947019"/>
            <a:ext cx="24383999" cy="375552"/>
          </a:xfrm>
          <a:prstGeom prst="rect">
            <a:avLst/>
          </a:prstGeom>
        </p:spPr>
        <p:txBody>
          <a:bodyPr wrap="square" lIns="0" tIns="0" rIns="0" bIns="0" anchor="t" anchorCtr="0">
            <a:spAutoFit/>
          </a:bodyPr>
          <a:lstStyle>
            <a:lvl1pPr marL="0" indent="0" algn="ctr">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1"/>
          </p:nvPr>
        </p:nvSpPr>
        <p:spPr>
          <a:xfrm>
            <a:off x="3329964"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2"/>
          </p:nvPr>
        </p:nvSpPr>
        <p:spPr>
          <a:xfrm>
            <a:off x="10533413"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3"/>
          </p:nvPr>
        </p:nvSpPr>
        <p:spPr>
          <a:xfrm>
            <a:off x="17764571"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EB3FFF98-A5EA-4088-E6D5-E48ED547B89B}"/>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070DCB47-9030-3E46-9688-8CEDDB078266}" type="slidenum">
              <a:rPr lang="en-US"/>
              <a:pPr>
                <a:defRPr/>
              </a:pPr>
              <a:t>‹#›</a:t>
            </a:fld>
            <a:endParaRPr lang="en-US"/>
          </a:p>
        </p:txBody>
      </p:sp>
    </p:spTree>
    <p:extLst>
      <p:ext uri="{BB962C8B-B14F-4D97-AF65-F5344CB8AC3E}">
        <p14:creationId xmlns:p14="http://schemas.microsoft.com/office/powerpoint/2010/main" val="1635153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FF3EA6-F7D7-15D4-F7F3-247578C5CCE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719358-3A07-835E-E25C-572FA5A223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D2DCC2-97C7-2A74-A55A-C0A305C0547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3"/>
          </p:nvPr>
        </p:nvSpPr>
        <p:spPr>
          <a:xfrm>
            <a:off x="10797907" y="2848291"/>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4"/>
          </p:nvPr>
        </p:nvSpPr>
        <p:spPr>
          <a:xfrm>
            <a:off x="2376783"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5"/>
          </p:nvPr>
        </p:nvSpPr>
        <p:spPr>
          <a:xfrm>
            <a:off x="6587345"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1" name="Picture Placeholder 2"/>
          <p:cNvSpPr>
            <a:spLocks noGrp="1"/>
          </p:cNvSpPr>
          <p:nvPr>
            <p:ph type="pic" sz="quarter" idx="16"/>
          </p:nvPr>
        </p:nvSpPr>
        <p:spPr>
          <a:xfrm>
            <a:off x="10797907"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2" name="Picture Placeholder 2"/>
          <p:cNvSpPr>
            <a:spLocks noGrp="1"/>
          </p:cNvSpPr>
          <p:nvPr>
            <p:ph type="pic" sz="quarter" idx="17"/>
          </p:nvPr>
        </p:nvSpPr>
        <p:spPr>
          <a:xfrm>
            <a:off x="15008469"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3" name="Picture Placeholder 2"/>
          <p:cNvSpPr>
            <a:spLocks noGrp="1"/>
          </p:cNvSpPr>
          <p:nvPr>
            <p:ph type="pic" sz="quarter" idx="18"/>
          </p:nvPr>
        </p:nvSpPr>
        <p:spPr>
          <a:xfrm>
            <a:off x="19219031"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64DBB0D-ED4A-3E0B-2902-4ABF3C1EE20F}"/>
              </a:ext>
            </a:extLst>
          </p:cNvPr>
          <p:cNvSpPr>
            <a:spLocks noGrp="1"/>
          </p:cNvSpPr>
          <p:nvPr>
            <p:ph type="sldNum" idx="19"/>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73FD4014-4224-914F-A5E7-6291C117F56D}" type="slidenum">
              <a:rPr lang="en-US"/>
              <a:pPr>
                <a:defRPr/>
              </a:pPr>
              <a:t>‹#›</a:t>
            </a:fld>
            <a:endParaRPr lang="en-US"/>
          </a:p>
        </p:txBody>
      </p:sp>
    </p:spTree>
    <p:extLst>
      <p:ext uri="{BB962C8B-B14F-4D97-AF65-F5344CB8AC3E}">
        <p14:creationId xmlns:p14="http://schemas.microsoft.com/office/powerpoint/2010/main" val="17087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ECF1A9-6A72-0533-EB31-F364969711A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A4E7FD99-EEA6-64BA-D632-43E323F06D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1E8FD8E-DF08-C95B-C45E-6752A1A617C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4" name="Picture Placeholder 2"/>
          <p:cNvSpPr>
            <a:spLocks noGrp="1"/>
          </p:cNvSpPr>
          <p:nvPr>
            <p:ph type="pic" sz="quarter" idx="13"/>
          </p:nvPr>
        </p:nvSpPr>
        <p:spPr>
          <a:xfrm>
            <a:off x="10797907" y="2389217"/>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5" name="Picture Placeholder 2"/>
          <p:cNvSpPr>
            <a:spLocks noGrp="1"/>
          </p:cNvSpPr>
          <p:nvPr>
            <p:ph type="pic" sz="quarter" idx="14"/>
          </p:nvPr>
        </p:nvSpPr>
        <p:spPr>
          <a:xfrm>
            <a:off x="5423019"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6" name="Picture Placeholder 2"/>
          <p:cNvSpPr>
            <a:spLocks noGrp="1"/>
          </p:cNvSpPr>
          <p:nvPr>
            <p:ph type="pic" sz="quarter" idx="15"/>
          </p:nvPr>
        </p:nvSpPr>
        <p:spPr>
          <a:xfrm>
            <a:off x="3418455"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7" name="Picture Placeholder 2"/>
          <p:cNvSpPr>
            <a:spLocks noGrp="1"/>
          </p:cNvSpPr>
          <p:nvPr>
            <p:ph type="pic" sz="quarter" idx="16"/>
          </p:nvPr>
        </p:nvSpPr>
        <p:spPr>
          <a:xfrm>
            <a:off x="81019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8" name="Picture Placeholder 2"/>
          <p:cNvSpPr>
            <a:spLocks noGrp="1"/>
          </p:cNvSpPr>
          <p:nvPr>
            <p:ph type="pic" sz="quarter" idx="17"/>
          </p:nvPr>
        </p:nvSpPr>
        <p:spPr>
          <a:xfrm>
            <a:off x="16507331"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9" name="Picture Placeholder 2"/>
          <p:cNvSpPr>
            <a:spLocks noGrp="1"/>
          </p:cNvSpPr>
          <p:nvPr>
            <p:ph type="pic" sz="quarter" idx="18"/>
          </p:nvPr>
        </p:nvSpPr>
        <p:spPr>
          <a:xfrm>
            <a:off x="145027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20" name="Picture Placeholder 2"/>
          <p:cNvSpPr>
            <a:spLocks noGrp="1"/>
          </p:cNvSpPr>
          <p:nvPr>
            <p:ph type="pic" sz="quarter" idx="19"/>
          </p:nvPr>
        </p:nvSpPr>
        <p:spPr>
          <a:xfrm>
            <a:off x="19186279"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7F5CB02B-47E5-3FBB-0B33-E89201CEC02B}"/>
              </a:ext>
            </a:extLst>
          </p:cNvPr>
          <p:cNvSpPr>
            <a:spLocks noGrp="1"/>
          </p:cNvSpPr>
          <p:nvPr>
            <p:ph type="sldNum" idx="2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D1EFA46-D4D9-5A4B-88EC-C5A7FF32169B}" type="slidenum">
              <a:rPr lang="en-US"/>
              <a:pPr>
                <a:defRPr/>
              </a:pPr>
              <a:t>‹#›</a:t>
            </a:fld>
            <a:endParaRPr lang="en-US"/>
          </a:p>
        </p:txBody>
      </p:sp>
    </p:spTree>
    <p:extLst>
      <p:ext uri="{BB962C8B-B14F-4D97-AF65-F5344CB8AC3E}">
        <p14:creationId xmlns:p14="http://schemas.microsoft.com/office/powerpoint/2010/main" val="39746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dvisor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33F4F-A6C0-EAB6-61BF-5AF5EE9D72BE}"/>
              </a:ext>
            </a:extLst>
          </p:cNvPr>
          <p:cNvSpPr/>
          <p:nvPr userDrawn="1"/>
        </p:nvSpPr>
        <p:spPr>
          <a:xfrm>
            <a:off x="0" y="0"/>
            <a:ext cx="24384000" cy="8423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D8193F9D-83D2-939F-DE1C-1F8E34732922}"/>
              </a:ext>
            </a:extLst>
          </p:cNvPr>
          <p:cNvGrpSpPr>
            <a:grpSpLocks/>
          </p:cNvGrpSpPr>
          <p:nvPr userDrawn="1"/>
        </p:nvGrpSpPr>
        <p:grpSpPr bwMode="auto">
          <a:xfrm>
            <a:off x="1698625" y="5873750"/>
            <a:ext cx="21018500" cy="5835650"/>
            <a:chOff x="1643610" y="5874329"/>
            <a:chExt cx="21018134" cy="5834322"/>
          </a:xfrm>
        </p:grpSpPr>
        <p:sp>
          <p:nvSpPr>
            <p:cNvPr id="4" name="Rectangle 3">
              <a:extLst>
                <a:ext uri="{FF2B5EF4-FFF2-40B4-BE49-F238E27FC236}">
                  <a16:creationId xmlns:a16="http://schemas.microsoft.com/office/drawing/2014/main" id="{4320D449-1C55-D386-CDBE-A7F5734B0612}"/>
                </a:ext>
              </a:extLst>
            </p:cNvPr>
            <p:cNvSpPr/>
            <p:nvPr userDrawn="1"/>
          </p:nvSpPr>
          <p:spPr>
            <a:xfrm>
              <a:off x="1643610"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5" name="Rectangle 4">
              <a:extLst>
                <a:ext uri="{FF2B5EF4-FFF2-40B4-BE49-F238E27FC236}">
                  <a16:creationId xmlns:a16="http://schemas.microsoft.com/office/drawing/2014/main" id="{D52D90EE-9F0A-C085-0FBD-1D5E8D57B479}"/>
                </a:ext>
              </a:extLst>
            </p:cNvPr>
            <p:cNvSpPr/>
            <p:nvPr userDrawn="1"/>
          </p:nvSpPr>
          <p:spPr>
            <a:xfrm>
              <a:off x="7350574" y="5874329"/>
              <a:ext cx="3897244"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F9208D9-84AB-667B-E7B5-FE0A1F85FB59}"/>
                </a:ext>
              </a:extLst>
            </p:cNvPr>
            <p:cNvSpPr/>
            <p:nvPr userDrawn="1"/>
          </p:nvSpPr>
          <p:spPr>
            <a:xfrm>
              <a:off x="13057536" y="5874329"/>
              <a:ext cx="3897245"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6EF451D-507F-6C09-B2D3-156F7911883A}"/>
                </a:ext>
              </a:extLst>
            </p:cNvPr>
            <p:cNvSpPr/>
            <p:nvPr userDrawn="1"/>
          </p:nvSpPr>
          <p:spPr>
            <a:xfrm>
              <a:off x="18762912"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grpSp>
      <p:cxnSp>
        <p:nvCxnSpPr>
          <p:cNvPr id="8" name="Straight Connector 7">
            <a:extLst>
              <a:ext uri="{FF2B5EF4-FFF2-40B4-BE49-F238E27FC236}">
                <a16:creationId xmlns:a16="http://schemas.microsoft.com/office/drawing/2014/main" id="{291C68BA-B572-0A50-7D06-D384D11F3FF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B6F4C7B-356F-1F57-0976-2375E219B7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a:extLst>
              <a:ext uri="{FF2B5EF4-FFF2-40B4-BE49-F238E27FC236}">
                <a16:creationId xmlns:a16="http://schemas.microsoft.com/office/drawing/2014/main" id="{B7AE71FA-A94C-F865-EB67-F2464B0E930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3"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14"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6" name="Picture Placeholder 2"/>
          <p:cNvSpPr>
            <a:spLocks noGrp="1"/>
          </p:cNvSpPr>
          <p:nvPr>
            <p:ph type="pic" sz="quarter" idx="12"/>
          </p:nvPr>
        </p:nvSpPr>
        <p:spPr>
          <a:xfrm>
            <a:off x="1906944"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8" name="Picture Placeholder 2"/>
          <p:cNvSpPr>
            <a:spLocks noGrp="1"/>
          </p:cNvSpPr>
          <p:nvPr>
            <p:ph type="pic" sz="quarter" idx="13"/>
          </p:nvPr>
        </p:nvSpPr>
        <p:spPr>
          <a:xfrm>
            <a:off x="7613586"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0" name="Picture Placeholder 2"/>
          <p:cNvSpPr>
            <a:spLocks noGrp="1"/>
          </p:cNvSpPr>
          <p:nvPr>
            <p:ph type="pic" sz="quarter" idx="14"/>
          </p:nvPr>
        </p:nvSpPr>
        <p:spPr>
          <a:xfrm>
            <a:off x="13277138"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9026871"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1" name="Slide Number Placeholder 2">
            <a:extLst>
              <a:ext uri="{FF2B5EF4-FFF2-40B4-BE49-F238E27FC236}">
                <a16:creationId xmlns:a16="http://schemas.microsoft.com/office/drawing/2014/main" id="{E2363A00-CD9A-B6AB-7F99-F35392DF26C0}"/>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419447BD-00EB-A34C-B49C-E31E5CCED91B}" type="slidenum">
              <a:rPr lang="en-US"/>
              <a:pPr>
                <a:defRPr/>
              </a:pPr>
              <a:t>‹#›</a:t>
            </a:fld>
            <a:endParaRPr lang="en-US"/>
          </a:p>
        </p:txBody>
      </p:sp>
    </p:spTree>
    <p:extLst>
      <p:ext uri="{BB962C8B-B14F-4D97-AF65-F5344CB8AC3E}">
        <p14:creationId xmlns:p14="http://schemas.microsoft.com/office/powerpoint/2010/main" val="1150734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474306-FF75-EEAF-CC00-00FB1786CFF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E75DEE0-5D9C-2F70-93F9-76915B5E1F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898E2126-4481-5491-5042-845D0AD4FB1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DA288FC8-DD9A-2007-3DE6-0E7242B8853A}"/>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7726803-D141-B44B-BF4A-A56E78662E67}" type="slidenum">
              <a:rPr lang="en-US"/>
              <a:pPr>
                <a:defRPr/>
              </a:pPr>
              <a:t>‹#›</a:t>
            </a:fld>
            <a:endParaRPr lang="en-US"/>
          </a:p>
        </p:txBody>
      </p:sp>
    </p:spTree>
    <p:extLst>
      <p:ext uri="{BB962C8B-B14F-4D97-AF65-F5344CB8AC3E}">
        <p14:creationId xmlns:p14="http://schemas.microsoft.com/office/powerpoint/2010/main" val="21408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9FD424-2D6D-B8D0-CE7E-46D7D9677D9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3E3783-2894-A156-B8C7-02E3502D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0FAA2936-8591-2975-2DF7-1A77C2C67A1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98972B1C-F632-DC41-32C7-9AF21F0825AE}"/>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80CE881-98C3-514F-967F-A62BBF6B7C14}" type="slidenum">
              <a:rPr lang="en-US"/>
              <a:pPr>
                <a:defRPr/>
              </a:pPr>
              <a:t>‹#›</a:t>
            </a:fld>
            <a:endParaRPr lang="en-US"/>
          </a:p>
        </p:txBody>
      </p:sp>
    </p:spTree>
    <p:extLst>
      <p:ext uri="{BB962C8B-B14F-4D97-AF65-F5344CB8AC3E}">
        <p14:creationId xmlns:p14="http://schemas.microsoft.com/office/powerpoint/2010/main" val="391544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pper Image">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 name="Slide Number Placeholder 2">
            <a:extLst>
              <a:ext uri="{FF2B5EF4-FFF2-40B4-BE49-F238E27FC236}">
                <a16:creationId xmlns:a16="http://schemas.microsoft.com/office/drawing/2014/main" id="{088A3109-0757-36B4-FE00-31A9D386DFDD}"/>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606735D-85B4-A440-821F-8C591E94D99B}" type="slidenum">
              <a:rPr lang="en-US"/>
              <a:pPr>
                <a:defRPr/>
              </a:pPr>
              <a:t>‹#›</a:t>
            </a:fld>
            <a:endParaRPr lang="en-US"/>
          </a:p>
        </p:txBody>
      </p:sp>
    </p:spTree>
    <p:extLst>
      <p:ext uri="{BB962C8B-B14F-4D97-AF65-F5344CB8AC3E}">
        <p14:creationId xmlns:p14="http://schemas.microsoft.com/office/powerpoint/2010/main" val="2346839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Bac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C41CC-1086-B39A-6481-79F19BD2F3CE}"/>
              </a:ext>
            </a:extLst>
          </p:cNvPr>
          <p:cNvSpPr/>
          <p:nvPr userDrawn="1"/>
        </p:nvSpPr>
        <p:spPr>
          <a:xfrm>
            <a:off x="0" y="0"/>
            <a:ext cx="4044950" cy="13733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2251E6C7-FBA9-3C6C-BC83-AA2C84905C5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E60C9B4-822A-A3F9-9ABA-6603EB0813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EB1CA1-10D0-4538-84CA-558D33F8F9EE}"/>
              </a:ext>
            </a:extLst>
          </p:cNvPr>
          <p:cNvSpPr/>
          <p:nvPr userDrawn="1"/>
        </p:nvSpPr>
        <p:spPr>
          <a:xfrm>
            <a:off x="-7938" y="9791700"/>
            <a:ext cx="24391938" cy="294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2">
            <a:extLst>
              <a:ext uri="{FF2B5EF4-FFF2-40B4-BE49-F238E27FC236}">
                <a16:creationId xmlns:a16="http://schemas.microsoft.com/office/drawing/2014/main" id="{DB9468F2-E5EC-F36B-E61E-6F0C7DEE53E2}"/>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75978E5-2DC1-FA42-9A4B-3C0967242848}" type="slidenum">
              <a:rPr lang="en-US"/>
              <a:pPr>
                <a:defRPr/>
              </a:pPr>
              <a:t>‹#›</a:t>
            </a:fld>
            <a:endParaRPr lang="en-US"/>
          </a:p>
        </p:txBody>
      </p:sp>
    </p:spTree>
    <p:extLst>
      <p:ext uri="{BB962C8B-B14F-4D97-AF65-F5344CB8AC3E}">
        <p14:creationId xmlns:p14="http://schemas.microsoft.com/office/powerpoint/2010/main" val="10765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95B5DC-9DA8-20AF-33A0-F471C57843FD}"/>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3916A1F9-9CDA-4599-E282-1E2E61C400A5}"/>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
        <p:nvSpPr>
          <p:cNvPr id="4" name="Freeform: Shape 3">
            <a:extLst>
              <a:ext uri="{FF2B5EF4-FFF2-40B4-BE49-F238E27FC236}">
                <a16:creationId xmlns:a16="http://schemas.microsoft.com/office/drawing/2014/main" id="{339EDF52-0BEB-6FEA-818B-DEF8C966DDE8}"/>
              </a:ext>
            </a:extLst>
          </p:cNvPr>
          <p:cNvSpPr/>
          <p:nvPr userDrawn="1"/>
        </p:nvSpPr>
        <p:spPr>
          <a:xfrm flipH="1">
            <a:off x="10020300" y="1517650"/>
            <a:ext cx="13144500" cy="5281613"/>
          </a:xfrm>
          <a:custGeom>
            <a:avLst/>
            <a:gdLst>
              <a:gd name="connsiteX0" fmla="*/ 13144619 w 13144619"/>
              <a:gd name="connsiteY0" fmla="*/ 0 h 5282951"/>
              <a:gd name="connsiteX1" fmla="*/ 4672976 w 13144619"/>
              <a:gd name="connsiteY1" fmla="*/ 0 h 5282951"/>
              <a:gd name="connsiteX2" fmla="*/ 4672976 w 13144619"/>
              <a:gd name="connsiteY2" fmla="*/ 1 h 5282951"/>
              <a:gd name="connsiteX3" fmla="*/ 0 w 13144619"/>
              <a:gd name="connsiteY3" fmla="*/ 1 h 5282951"/>
              <a:gd name="connsiteX4" fmla="*/ 0 w 13144619"/>
              <a:gd name="connsiteY4" fmla="*/ 5282951 h 5282951"/>
              <a:gd name="connsiteX5" fmla="*/ 2357164 w 13144619"/>
              <a:gd name="connsiteY5" fmla="*/ 5282951 h 5282951"/>
              <a:gd name="connsiteX6" fmla="*/ 6223044 w 13144619"/>
              <a:gd name="connsiteY6" fmla="*/ 5282951 h 5282951"/>
              <a:gd name="connsiteX7" fmla="*/ 11447207 w 13144619"/>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619" h="5282951">
                <a:moveTo>
                  <a:pt x="13144619" y="0"/>
                </a:moveTo>
                <a:lnTo>
                  <a:pt x="4672976" y="0"/>
                </a:lnTo>
                <a:lnTo>
                  <a:pt x="4672976" y="1"/>
                </a:lnTo>
                <a:lnTo>
                  <a:pt x="0" y="1"/>
                </a:lnTo>
                <a:lnTo>
                  <a:pt x="0" y="5282951"/>
                </a:lnTo>
                <a:lnTo>
                  <a:pt x="2357164" y="5282951"/>
                </a:lnTo>
                <a:lnTo>
                  <a:pt x="6223044" y="5282951"/>
                </a:lnTo>
                <a:lnTo>
                  <a:pt x="11447207"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7" name="Picture Placeholder 8"/>
          <p:cNvSpPr>
            <a:spLocks noGrp="1"/>
          </p:cNvSpPr>
          <p:nvPr>
            <p:ph type="pic" sz="quarter" idx="16"/>
          </p:nvPr>
        </p:nvSpPr>
        <p:spPr>
          <a:xfrm>
            <a:off x="11874039"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1301535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F8FD11-F86D-3C52-135D-041D31D9CFF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D838E67-7A32-0363-BFC0-BD63CD0A60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175D77B1-0874-B9E4-128C-7CB136AD78C8}"/>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79A1C8-432E-824E-A58C-9A2AC1BC9153}" type="slidenum">
              <a:rPr lang="en-US"/>
              <a:pPr>
                <a:defRPr/>
              </a:pPr>
              <a:t>‹#›</a:t>
            </a:fld>
            <a:endParaRPr lang="en-US"/>
          </a:p>
        </p:txBody>
      </p:sp>
    </p:spTree>
    <p:extLst>
      <p:ext uri="{BB962C8B-B14F-4D97-AF65-F5344CB8AC3E}">
        <p14:creationId xmlns:p14="http://schemas.microsoft.com/office/powerpoint/2010/main" val="235103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Blank w Footer">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5530BC2-C89F-61D2-CF80-82441D45802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C0A99-1EEA-9A36-9DCA-846D3729F6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8025FE7C-2454-6D5F-A5A7-15706CB7AC17}"/>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CCDC882-7B81-6A4B-B800-221DE79EDC14}" type="slidenum">
              <a:rPr lang="en-US"/>
              <a:pPr>
                <a:defRPr/>
              </a:pPr>
              <a:t>‹#›</a:t>
            </a:fld>
            <a:endParaRPr lang="en-US"/>
          </a:p>
        </p:txBody>
      </p:sp>
    </p:spTree>
    <p:extLst>
      <p:ext uri="{BB962C8B-B14F-4D97-AF65-F5344CB8AC3E}">
        <p14:creationId xmlns:p14="http://schemas.microsoft.com/office/powerpoint/2010/main" val="354369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D7CCD7-3501-1DE0-BE45-63078E6B2F6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3469322-60E0-0F04-B2D1-C8377737F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BFB4B437-6074-E894-3183-E4D626470B9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2" name="Picture Placeholder 2"/>
          <p:cNvSpPr>
            <a:spLocks noGrp="1"/>
          </p:cNvSpPr>
          <p:nvPr>
            <p:ph type="pic" sz="quarter" idx="12"/>
          </p:nvPr>
        </p:nvSpPr>
        <p:spPr>
          <a:xfrm>
            <a:off x="12192000" y="0"/>
            <a:ext cx="12192000" cy="13716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10358069"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10344921"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45D35700-9866-6857-9B80-A3A255135A31}"/>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95705EE9-F597-E743-9B70-6381A3603F95}" type="slidenum">
              <a:rPr lang="en-US"/>
              <a:pPr>
                <a:defRPr/>
              </a:pPr>
              <a:t>‹#›</a:t>
            </a:fld>
            <a:endParaRPr lang="en-US"/>
          </a:p>
        </p:txBody>
      </p:sp>
    </p:spTree>
    <p:extLst>
      <p:ext uri="{BB962C8B-B14F-4D97-AF65-F5344CB8AC3E}">
        <p14:creationId xmlns:p14="http://schemas.microsoft.com/office/powerpoint/2010/main" val="231971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Upper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A15D369-03CA-A4D4-B052-A2B29CE1683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F80AA26-0B68-44A9-EAF4-BAF1C9CD2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7DD67908-6429-22D6-7629-DDE6B0B8E8FA}"/>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08C340F-5817-C541-B920-2CA6B619B293}" type="slidenum">
              <a:rPr lang="en-US"/>
              <a:pPr>
                <a:defRPr/>
              </a:pPr>
              <a:t>‹#›</a:t>
            </a:fld>
            <a:endParaRPr lang="en-US"/>
          </a:p>
        </p:txBody>
      </p:sp>
    </p:spTree>
    <p:extLst>
      <p:ext uri="{BB962C8B-B14F-4D97-AF65-F5344CB8AC3E}">
        <p14:creationId xmlns:p14="http://schemas.microsoft.com/office/powerpoint/2010/main" val="63399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87C24-34A9-A3BC-8CC2-91F6B6D555C6}"/>
              </a:ext>
            </a:extLst>
          </p:cNvPr>
          <p:cNvSpPr/>
          <p:nvPr userDrawn="1"/>
        </p:nvSpPr>
        <p:spPr>
          <a:xfrm>
            <a:off x="10474325" y="0"/>
            <a:ext cx="139096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C0E2F86-8156-4255-0551-B998BCCA9D1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BADFB66-E761-306C-4D55-A8ABCD600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1F224332-001F-F23A-6BCD-7501102CD760}"/>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29CA047-EFFA-AC4B-920B-42B76EF0EEC4}" type="slidenum">
              <a:rPr lang="en-US"/>
              <a:pPr>
                <a:defRPr/>
              </a:pPr>
              <a:t>‹#›</a:t>
            </a:fld>
            <a:endParaRPr lang="en-US"/>
          </a:p>
        </p:txBody>
      </p:sp>
    </p:spTree>
    <p:extLst>
      <p:ext uri="{BB962C8B-B14F-4D97-AF65-F5344CB8AC3E}">
        <p14:creationId xmlns:p14="http://schemas.microsoft.com/office/powerpoint/2010/main" val="818690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Upper Righ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79A0CC1-0A68-E989-8092-37590922FC9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3A7DEB0-A50A-827C-C284-15410CB1B4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12"/>
          </p:nvPr>
        </p:nvSpPr>
        <p:spPr>
          <a:xfrm>
            <a:off x="9726950" y="0"/>
            <a:ext cx="14175691" cy="61722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657DCF6D-2FB6-134C-29A0-824C1AF00A77}"/>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8FB9EB2-8691-6845-A970-0A2FC65A1965}" type="slidenum">
              <a:rPr lang="en-US"/>
              <a:pPr>
                <a:defRPr/>
              </a:pPr>
              <a:t>‹#›</a:t>
            </a:fld>
            <a:endParaRPr lang="en-US"/>
          </a:p>
        </p:txBody>
      </p:sp>
    </p:spTree>
    <p:extLst>
      <p:ext uri="{BB962C8B-B14F-4D97-AF65-F5344CB8AC3E}">
        <p14:creationId xmlns:p14="http://schemas.microsoft.com/office/powerpoint/2010/main" val="30059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20EDB-3BAF-0543-3157-1E4424066651}"/>
              </a:ext>
            </a:extLst>
          </p:cNvPr>
          <p:cNvSpPr/>
          <p:nvPr userDrawn="1"/>
        </p:nvSpPr>
        <p:spPr>
          <a:xfrm>
            <a:off x="0" y="9401175"/>
            <a:ext cx="24384000" cy="31623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F37D2E75-D466-BED8-C903-51EE1D26AAE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53CEEA1-ECFF-EF14-9AF2-6389A75549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444BE0D-0E80-8D82-67E9-F0B2048F5BC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grpSp>
        <p:nvGrpSpPr>
          <p:cNvPr id="6" name="Rectangle: Top Corners Rounded 5">
            <a:extLst>
              <a:ext uri="{FF2B5EF4-FFF2-40B4-BE49-F238E27FC236}">
                <a16:creationId xmlns:a16="http://schemas.microsoft.com/office/drawing/2014/main" id="{256CB30E-77CC-4B54-4BA2-0F57DB6DEBC1}"/>
              </a:ext>
            </a:extLst>
          </p:cNvPr>
          <p:cNvGrpSpPr>
            <a:grpSpLocks/>
          </p:cNvGrpSpPr>
          <p:nvPr userDrawn="1"/>
        </p:nvGrpSpPr>
        <p:grpSpPr bwMode="auto">
          <a:xfrm>
            <a:off x="10756900" y="11430000"/>
            <a:ext cx="12560300" cy="2514600"/>
            <a:chOff x="6776" y="7200"/>
            <a:chExt cx="7912" cy="1584"/>
          </a:xfrm>
        </p:grpSpPr>
        <p:pic>
          <p:nvPicPr>
            <p:cNvPr id="7" name="Rectangle: Top Corners Rounded 5">
              <a:extLst>
                <a:ext uri="{FF2B5EF4-FFF2-40B4-BE49-F238E27FC236}">
                  <a16:creationId xmlns:a16="http://schemas.microsoft.com/office/drawing/2014/main" id="{8ED85A98-D7EF-5B55-23A3-65B017810D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 y="7200"/>
              <a:ext cx="791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7AA0544D-5BA6-0DB2-ABEB-B5869E839546}"/>
                </a:ext>
              </a:extLst>
            </p:cNvPr>
            <p:cNvSpPr txBox="1">
              <a:spLocks noChangeArrowheads="1"/>
            </p:cNvSpPr>
            <p:nvPr/>
          </p:nvSpPr>
          <p:spPr bwMode="auto">
            <a:xfrm>
              <a:off x="6978" y="7400"/>
              <a:ext cx="7510"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eaLnBrk="1" hangingPunct="1"/>
              <a:endParaRPr lang="ko-KR" altLang="en-US" sz="4800">
                <a:solidFill>
                  <a:srgbClr val="FFFFFF"/>
                </a:solidFill>
                <a:ea typeface="굴림" panose="020B0600000101010101" pitchFamily="34" charset="-127"/>
              </a:endParaRPr>
            </a:p>
          </p:txBody>
        </p:sp>
      </p:grpSp>
      <p:pic>
        <p:nvPicPr>
          <p:cNvPr id="10" name="Picture 6">
            <a:extLst>
              <a:ext uri="{FF2B5EF4-FFF2-40B4-BE49-F238E27FC236}">
                <a16:creationId xmlns:a16="http://schemas.microsoft.com/office/drawing/2014/main" id="{8A1B47D8-CBF8-C333-4BED-AE85E79202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4763" y="4165600"/>
            <a:ext cx="18453100" cy="10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5" name="Picture Placeholder 16"/>
          <p:cNvSpPr>
            <a:spLocks noGrp="1" noChangeAspect="1"/>
          </p:cNvSpPr>
          <p:nvPr>
            <p:ph type="pic" sz="quarter" idx="14"/>
          </p:nvPr>
        </p:nvSpPr>
        <p:spPr>
          <a:xfrm>
            <a:off x="15013195" y="5803817"/>
            <a:ext cx="9144000" cy="5730240"/>
          </a:xfrm>
          <a:custGeom>
            <a:avLst/>
            <a:gdLst>
              <a:gd name="connsiteX0" fmla="*/ 0 w 4364182"/>
              <a:gd name="connsiteY0" fmla="*/ 0 h 4523530"/>
              <a:gd name="connsiteX1" fmla="*/ 4364182 w 4364182"/>
              <a:gd name="connsiteY1" fmla="*/ 0 h 4523530"/>
              <a:gd name="connsiteX2" fmla="*/ 4364182 w 4364182"/>
              <a:gd name="connsiteY2" fmla="*/ 4523530 h 4523530"/>
              <a:gd name="connsiteX3" fmla="*/ 0 w 4364182"/>
              <a:gd name="connsiteY3" fmla="*/ 4523530 h 4523530"/>
            </a:gdLst>
            <a:ahLst/>
            <a:cxnLst>
              <a:cxn ang="0">
                <a:pos x="connsiteX0" y="connsiteY0"/>
              </a:cxn>
              <a:cxn ang="0">
                <a:pos x="connsiteX1" y="connsiteY1"/>
              </a:cxn>
              <a:cxn ang="0">
                <a:pos x="connsiteX2" y="connsiteY2"/>
              </a:cxn>
              <a:cxn ang="0">
                <a:pos x="connsiteX3" y="connsiteY3"/>
              </a:cxn>
            </a:cxnLst>
            <a:rect l="l" t="t" r="r" b="b"/>
            <a:pathLst>
              <a:path w="4364182" h="4523530">
                <a:moveTo>
                  <a:pt x="0" y="0"/>
                </a:moveTo>
                <a:lnTo>
                  <a:pt x="4364182" y="0"/>
                </a:lnTo>
                <a:lnTo>
                  <a:pt x="4364182" y="4523530"/>
                </a:lnTo>
                <a:lnTo>
                  <a:pt x="0" y="4523530"/>
                </a:lnTo>
                <a:close/>
              </a:path>
            </a:pathLst>
          </a:custGeom>
          <a:solidFill>
            <a:srgbClr val="696767"/>
          </a:solidFill>
          <a:effectLst>
            <a:softEdge rad="19050"/>
          </a:effectLst>
          <a:scene3d>
            <a:camera prst="perspectiveRelaxed" fov="1200000">
              <a:rot lat="20760000" lon="2760000" rev="20964000"/>
            </a:camera>
            <a:lightRig rig="soft" dir="t">
              <a:rot lat="0" lon="0" rev="4218000"/>
            </a:lightRig>
          </a:scene3d>
        </p:spPr>
        <p:txBody>
          <a:bodyPr wrap="square" tIns="822960">
            <a:noAutofit/>
          </a:bodyPr>
          <a:lstStyle>
            <a:lvl1pPr marL="0" indent="0" algn="ctr">
              <a:buNone/>
              <a:defRPr sz="2667">
                <a:solidFill>
                  <a:schemeClr val="bg1"/>
                </a:solidFill>
                <a:latin typeface="Montserrat" panose="00000500000000000000" pitchFamily="50" charset="0"/>
              </a:defRPr>
            </a:lvl1pPr>
          </a:lstStyle>
          <a:p>
            <a:pPr lvl="0"/>
            <a:r>
              <a:rPr lang="fr-FR" altLang="ko-KR" noProof="0"/>
              <a:t>Cliquez sur l'icône pour ajouter une image</a:t>
            </a:r>
            <a:endParaRPr lang="ko-KR" altLang="en-US" noProof="0"/>
          </a:p>
        </p:txBody>
      </p:sp>
      <p:sp>
        <p:nvSpPr>
          <p:cNvPr id="12" name="Slide Number Placeholder 2">
            <a:extLst>
              <a:ext uri="{FF2B5EF4-FFF2-40B4-BE49-F238E27FC236}">
                <a16:creationId xmlns:a16="http://schemas.microsoft.com/office/drawing/2014/main" id="{3A410ED8-D989-3601-04F7-6E628B031A7D}"/>
              </a:ext>
            </a:extLst>
          </p:cNvPr>
          <p:cNvSpPr>
            <a:spLocks noGrp="1"/>
          </p:cNvSpPr>
          <p:nvPr>
            <p:ph type="sldNum" idx="15"/>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795862-A158-6B4E-8EB8-8D38F16ADD7D}" type="slidenum">
              <a:rPr lang="en-US"/>
              <a:pPr>
                <a:defRPr/>
              </a:pPr>
              <a:t>‹#›</a:t>
            </a:fld>
            <a:endParaRPr lang="en-US"/>
          </a:p>
        </p:txBody>
      </p:sp>
    </p:spTree>
    <p:extLst>
      <p:ext uri="{BB962C8B-B14F-4D97-AF65-F5344CB8AC3E}">
        <p14:creationId xmlns:p14="http://schemas.microsoft.com/office/powerpoint/2010/main" val="198680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7224-10C8-3B31-FB8D-EF596D958969}"/>
              </a:ext>
            </a:extLst>
          </p:cNvPr>
          <p:cNvSpPr/>
          <p:nvPr userDrawn="1"/>
        </p:nvSpPr>
        <p:spPr>
          <a:xfrm>
            <a:off x="0" y="10725150"/>
            <a:ext cx="24384000" cy="1838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45F154F7-965B-1359-92B6-7933D6F607F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E1C0A81-A3D8-61A1-5A06-3A6134DDDD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3AE7F3D-1E97-283C-32E4-45CAFA25821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6" name="Picture 5">
            <a:extLst>
              <a:ext uri="{FF2B5EF4-FFF2-40B4-BE49-F238E27FC236}">
                <a16:creationId xmlns:a16="http://schemas.microsoft.com/office/drawing/2014/main" id="{D38FB95B-5403-183A-5E31-4DD2909285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57113" y="2724150"/>
            <a:ext cx="15306675" cy="101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8" name="Picture Placeholder 2"/>
          <p:cNvSpPr>
            <a:spLocks noGrp="1"/>
          </p:cNvSpPr>
          <p:nvPr>
            <p:ph type="pic" sz="quarter" idx="12"/>
          </p:nvPr>
        </p:nvSpPr>
        <p:spPr>
          <a:xfrm>
            <a:off x="14616779" y="4061042"/>
            <a:ext cx="10988781" cy="6867987"/>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1ED00319-287A-C826-B7C6-D6D9453E8DA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84BCB8D1-A322-F24F-9709-4B512A400B1C}" type="slidenum">
              <a:rPr lang="en-US"/>
              <a:pPr>
                <a:defRPr/>
              </a:pPr>
              <a:t>‹#›</a:t>
            </a:fld>
            <a:endParaRPr lang="en-US"/>
          </a:p>
        </p:txBody>
      </p:sp>
    </p:spTree>
    <p:extLst>
      <p:ext uri="{BB962C8B-B14F-4D97-AF65-F5344CB8AC3E}">
        <p14:creationId xmlns:p14="http://schemas.microsoft.com/office/powerpoint/2010/main" val="238274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2545D-FAF2-B72D-2F0B-E4115C63D049}"/>
              </a:ext>
            </a:extLst>
          </p:cNvPr>
          <p:cNvSpPr/>
          <p:nvPr userDrawn="1"/>
        </p:nvSpPr>
        <p:spPr>
          <a:xfrm>
            <a:off x="0" y="8824913"/>
            <a:ext cx="24384000" cy="489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pic>
        <p:nvPicPr>
          <p:cNvPr id="3" name="Picture 2" descr="iMac.png">
            <a:extLst>
              <a:ext uri="{FF2B5EF4-FFF2-40B4-BE49-F238E27FC236}">
                <a16:creationId xmlns:a16="http://schemas.microsoft.com/office/drawing/2014/main" id="{683683FF-354A-7CA0-1B7C-EEEC314550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06563" y="2633663"/>
            <a:ext cx="9850437" cy="863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11EE5FA0-2839-9941-5A3E-EE7179C7B3D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5E656A6-CCB9-D596-0C72-72B35AE329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a:extLst>
              <a:ext uri="{FF2B5EF4-FFF2-40B4-BE49-F238E27FC236}">
                <a16:creationId xmlns:a16="http://schemas.microsoft.com/office/drawing/2014/main" id="{4511A263-535D-CE46-6CAF-55C9D668111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tx2"/>
                </a:solidFill>
                <a:latin typeface="+mn-lt"/>
              </a:defRPr>
            </a:lvl1pPr>
          </a:lstStyle>
          <a:p>
            <a:pPr lvl="0"/>
            <a:r>
              <a:rPr lang="fr-FR"/>
              <a:t>Cliquez pour modifier les styles du texte du masque</a:t>
            </a:r>
          </a:p>
        </p:txBody>
      </p:sp>
      <p:sp>
        <p:nvSpPr>
          <p:cNvPr id="9" name="Picture Placeholder 2"/>
          <p:cNvSpPr>
            <a:spLocks noGrp="1"/>
          </p:cNvSpPr>
          <p:nvPr>
            <p:ph type="pic" sz="quarter" idx="12"/>
          </p:nvPr>
        </p:nvSpPr>
        <p:spPr>
          <a:xfrm>
            <a:off x="15711998" y="3876957"/>
            <a:ext cx="7239000" cy="4019549"/>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60FB240D-48CF-1121-5A17-06520C5619DB}"/>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BB73CB6-127A-3344-9EEB-E1D89D1809DD}" type="slidenum">
              <a:rPr lang="en-US"/>
              <a:pPr>
                <a:defRPr/>
              </a:pPr>
              <a:t>‹#›</a:t>
            </a:fld>
            <a:endParaRPr lang="en-US"/>
          </a:p>
        </p:txBody>
      </p:sp>
    </p:spTree>
    <p:extLst>
      <p:ext uri="{BB962C8B-B14F-4D97-AF65-F5344CB8AC3E}">
        <p14:creationId xmlns:p14="http://schemas.microsoft.com/office/powerpoint/2010/main" val="336098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46939-BB22-32E1-6945-29932FC9B27E}"/>
              </a:ext>
            </a:extLst>
          </p:cNvPr>
          <p:cNvSpPr/>
          <p:nvPr userDrawn="1"/>
        </p:nvSpPr>
        <p:spPr>
          <a:xfrm>
            <a:off x="0" y="0"/>
            <a:ext cx="121793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C74C5F7E-5FA5-C3BF-428D-4E55CB16BC5C}"/>
              </a:ext>
            </a:extLst>
          </p:cNvPr>
          <p:cNvGrpSpPr>
            <a:grpSpLocks/>
          </p:cNvGrpSpPr>
          <p:nvPr userDrawn="1"/>
        </p:nvGrpSpPr>
        <p:grpSpPr bwMode="auto">
          <a:xfrm>
            <a:off x="7821613" y="1968500"/>
            <a:ext cx="15757525" cy="1020763"/>
            <a:chOff x="3179886" y="2083564"/>
            <a:chExt cx="5702858" cy="369350"/>
          </a:xfrm>
        </p:grpSpPr>
        <p:sp>
          <p:nvSpPr>
            <p:cNvPr id="4" name="Round Same Side Corner Rectangle 1">
              <a:extLst>
                <a:ext uri="{FF2B5EF4-FFF2-40B4-BE49-F238E27FC236}">
                  <a16:creationId xmlns:a16="http://schemas.microsoft.com/office/drawing/2014/main" id="{902910DA-9D99-26CE-C47A-F8FB642E0B5E}"/>
                </a:ext>
              </a:extLst>
            </p:cNvPr>
            <p:cNvSpPr/>
            <p:nvPr/>
          </p:nvSpPr>
          <p:spPr>
            <a:xfrm>
              <a:off x="3179886" y="2083564"/>
              <a:ext cx="5702858" cy="369350"/>
            </a:xfrm>
            <a:prstGeom prst="round2SameRect">
              <a:avLst>
                <a:gd name="adj1" fmla="val 14928"/>
                <a:gd name="adj2" fmla="val 0"/>
              </a:avLst>
            </a:prstGeom>
            <a:solidFill>
              <a:schemeClr val="tx2"/>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nvGrpSpPr>
            <p:cNvPr id="5" name="Group 4">
              <a:extLst>
                <a:ext uri="{FF2B5EF4-FFF2-40B4-BE49-F238E27FC236}">
                  <a16:creationId xmlns:a16="http://schemas.microsoft.com/office/drawing/2014/main" id="{05255A41-1273-CD82-039B-FEDE84CC5205}"/>
                </a:ext>
              </a:extLst>
            </p:cNvPr>
            <p:cNvGrpSpPr>
              <a:grpSpLocks/>
            </p:cNvGrpSpPr>
            <p:nvPr/>
          </p:nvGrpSpPr>
          <p:grpSpPr bwMode="auto">
            <a:xfrm>
              <a:off x="3382010" y="2233949"/>
              <a:ext cx="341854" cy="82531"/>
              <a:chOff x="3382010" y="2233949"/>
              <a:chExt cx="341854" cy="82531"/>
            </a:xfrm>
          </p:grpSpPr>
          <p:sp>
            <p:nvSpPr>
              <p:cNvPr id="6" name="Oval 5">
                <a:extLst>
                  <a:ext uri="{FF2B5EF4-FFF2-40B4-BE49-F238E27FC236}">
                    <a16:creationId xmlns:a16="http://schemas.microsoft.com/office/drawing/2014/main" id="{0C24F250-C800-434C-4316-8F40DA085F2A}"/>
                  </a:ext>
                </a:extLst>
              </p:cNvPr>
              <p:cNvSpPr/>
              <p:nvPr/>
            </p:nvSpPr>
            <p:spPr>
              <a:xfrm>
                <a:off x="3382123" y="2234061"/>
                <a:ext cx="82733"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7" name="Oval 6">
                <a:extLst>
                  <a:ext uri="{FF2B5EF4-FFF2-40B4-BE49-F238E27FC236}">
                    <a16:creationId xmlns:a16="http://schemas.microsoft.com/office/drawing/2014/main" id="{5C232586-C34D-49E7-A268-668058D62F72}"/>
                  </a:ext>
                </a:extLst>
              </p:cNvPr>
              <p:cNvSpPr/>
              <p:nvPr/>
            </p:nvSpPr>
            <p:spPr>
              <a:xfrm>
                <a:off x="3511969" y="2234061"/>
                <a:ext cx="82159"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8" name="Oval 7">
                <a:extLst>
                  <a:ext uri="{FF2B5EF4-FFF2-40B4-BE49-F238E27FC236}">
                    <a16:creationId xmlns:a16="http://schemas.microsoft.com/office/drawing/2014/main" id="{F1B81F06-C52E-4A40-1576-EC5A0A88BB97}"/>
                  </a:ext>
                </a:extLst>
              </p:cNvPr>
              <p:cNvSpPr/>
              <p:nvPr/>
            </p:nvSpPr>
            <p:spPr>
              <a:xfrm>
                <a:off x="3641240" y="2234061"/>
                <a:ext cx="82733" cy="82142"/>
              </a:xfrm>
              <a:prstGeom prst="ellipse">
                <a:avLst/>
              </a:prstGeom>
              <a:solidFill>
                <a:schemeClr val="accent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grpSp>
      <p:cxnSp>
        <p:nvCxnSpPr>
          <p:cNvPr id="9" name="Straight Connector 8">
            <a:extLst>
              <a:ext uri="{FF2B5EF4-FFF2-40B4-BE49-F238E27FC236}">
                <a16:creationId xmlns:a16="http://schemas.microsoft.com/office/drawing/2014/main" id="{61715E67-96A9-E5E7-F4D6-E8F61D64EA4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8B14342-0BB7-E896-0902-2BAE8B64A1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a:extLst>
              <a:ext uri="{FF2B5EF4-FFF2-40B4-BE49-F238E27FC236}">
                <a16:creationId xmlns:a16="http://schemas.microsoft.com/office/drawing/2014/main" id="{01E38C70-9639-C7F9-F2A7-5CCF6EAEBFC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4" name="Picture Placeholder 8"/>
          <p:cNvSpPr>
            <a:spLocks noGrp="1"/>
          </p:cNvSpPr>
          <p:nvPr>
            <p:ph type="pic" sz="quarter" idx="31"/>
          </p:nvPr>
        </p:nvSpPr>
        <p:spPr>
          <a:xfrm>
            <a:off x="7817660" y="2961067"/>
            <a:ext cx="15757228" cy="886811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12" name="Slide Number Placeholder 2">
            <a:extLst>
              <a:ext uri="{FF2B5EF4-FFF2-40B4-BE49-F238E27FC236}">
                <a16:creationId xmlns:a16="http://schemas.microsoft.com/office/drawing/2014/main" id="{A0822399-55FD-CAD8-89F7-31EE5048BEE6}"/>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E68E681-E619-5E4B-80F8-2F90F8D944CB}" type="slidenum">
              <a:rPr lang="en-US"/>
              <a:pPr>
                <a:defRPr/>
              </a:pPr>
              <a:t>‹#›</a:t>
            </a:fld>
            <a:endParaRPr lang="en-US"/>
          </a:p>
        </p:txBody>
      </p:sp>
    </p:spTree>
    <p:extLst>
      <p:ext uri="{BB962C8B-B14F-4D97-AF65-F5344CB8AC3E}">
        <p14:creationId xmlns:p14="http://schemas.microsoft.com/office/powerpoint/2010/main" val="289956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B">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9CDF739-9672-91B0-4CDE-CC824CD54083}"/>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20C58732-2126-ADF6-67BF-DD40A412BFEC}"/>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8"/>
          <p:cNvSpPr>
            <a:spLocks noGrp="1"/>
          </p:cNvSpPr>
          <p:nvPr>
            <p:ph type="pic" sz="quarter" idx="16"/>
          </p:nvPr>
        </p:nvSpPr>
        <p:spPr>
          <a:xfrm>
            <a:off x="2916120" y="2453426"/>
            <a:ext cx="9933778" cy="1129403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30095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C2FF33A-9EA1-4483-3FCD-9FD35EC878A0}"/>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57AF7EC-FA39-20CB-22A2-6C1240B050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6A816DEE-070B-6680-E014-ADB4C1D553F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5" name="Picture 4">
            <a:extLst>
              <a:ext uri="{FF2B5EF4-FFF2-40B4-BE49-F238E27FC236}">
                <a16:creationId xmlns:a16="http://schemas.microsoft.com/office/drawing/2014/main" id="{AC0ED8EE-9C74-111B-2921-69D4FCCBB7B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87213" y="1354138"/>
            <a:ext cx="9879012"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22" name="Picture Placeholder 8"/>
          <p:cNvSpPr>
            <a:spLocks noGrp="1"/>
          </p:cNvSpPr>
          <p:nvPr>
            <p:ph type="pic" sz="quarter" idx="31"/>
          </p:nvPr>
        </p:nvSpPr>
        <p:spPr>
          <a:xfrm>
            <a:off x="12941369" y="2937515"/>
            <a:ext cx="7948946" cy="10583500"/>
          </a:xfrm>
          <a:prstGeom prst="rect">
            <a:avLst/>
          </a:prstGeom>
          <a:pattFill prst="pct20">
            <a:fgClr>
              <a:schemeClr val="accent1"/>
            </a:fgClr>
            <a:bgClr>
              <a:schemeClr val="bg1"/>
            </a:bgClr>
          </a:pattFill>
          <a:ln>
            <a:noFill/>
          </a:ln>
        </p:spPr>
        <p:txBody>
          <a:bodyPr vert="horz" wrap="square" lIns="91440" tIns="45720" rIns="91440" bIns="45720" rtlCol="0" anchor="ctr">
            <a:noAutofit/>
          </a:bodyPr>
          <a:lstStyle>
            <a:lvl1pPr>
              <a:defRPr lang="en-US" sz="2400"/>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3D1583D2-BDFE-28FB-4F1E-FDA217F49A5A}"/>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14FC7F9-5A91-E845-BAC2-E19943BC129E}" type="slidenum">
              <a:rPr lang="en-US"/>
              <a:pPr>
                <a:defRPr/>
              </a:pPr>
              <a:t>‹#›</a:t>
            </a:fld>
            <a:endParaRPr lang="en-US"/>
          </a:p>
        </p:txBody>
      </p:sp>
    </p:spTree>
    <p:extLst>
      <p:ext uri="{BB962C8B-B14F-4D97-AF65-F5344CB8AC3E}">
        <p14:creationId xmlns:p14="http://schemas.microsoft.com/office/powerpoint/2010/main" val="233276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4C533-6329-E4F3-761B-CAD6D60EC78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7E9F79A-89E2-6B43-8047-137B51EFA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FF71712C-45BD-F8FE-39B4-3A5AEFBADC8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0" y="5938305"/>
            <a:ext cx="24384000" cy="691902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D8E499F2-CCE0-5EBD-DE13-FDF915731105}"/>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C3581A8-86DC-344B-BEF8-60BE04EE2B00}" type="slidenum">
              <a:rPr lang="en-US"/>
              <a:pPr>
                <a:defRPr/>
              </a:pPr>
              <a:t>‹#›</a:t>
            </a:fld>
            <a:endParaRPr lang="en-US"/>
          </a:p>
        </p:txBody>
      </p:sp>
    </p:spTree>
    <p:extLst>
      <p:ext uri="{BB962C8B-B14F-4D97-AF65-F5344CB8AC3E}">
        <p14:creationId xmlns:p14="http://schemas.microsoft.com/office/powerpoint/2010/main" val="49888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91951-979E-017A-2F1E-D1C218D3FAF6}"/>
              </a:ext>
            </a:extLst>
          </p:cNvPr>
          <p:cNvSpPr/>
          <p:nvPr userDrawn="1"/>
        </p:nvSpPr>
        <p:spPr>
          <a:xfrm>
            <a:off x="1335088" y="3465513"/>
            <a:ext cx="21802725" cy="833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BB79841-6FBC-3E29-6D2C-4F5521BCC278}"/>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480A58C-35EF-4EE9-0EB3-6D8171CC1A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CFE12548-6563-5618-AD2C-4A5BF44B8A8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1611592" y="3785692"/>
            <a:ext cx="7545866" cy="7696714"/>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5D1DFDA1-11D2-A3A9-0E54-A7D537170203}"/>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63069CF-80F3-AE40-BB23-7AE7735B799A}" type="slidenum">
              <a:rPr lang="en-US"/>
              <a:pPr>
                <a:defRPr/>
              </a:pPr>
              <a:t>‹#›</a:t>
            </a:fld>
            <a:endParaRPr lang="en-US"/>
          </a:p>
        </p:txBody>
      </p:sp>
    </p:spTree>
    <p:extLst>
      <p:ext uri="{BB962C8B-B14F-4D97-AF65-F5344CB8AC3E}">
        <p14:creationId xmlns:p14="http://schemas.microsoft.com/office/powerpoint/2010/main" val="942313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8BEA2E-8580-227D-F1FF-A0C656E5D95B}"/>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58B52B4-0B79-9FB7-F7A8-685BF26C6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8"/>
          <p:cNvSpPr>
            <a:spLocks noGrp="1"/>
          </p:cNvSpPr>
          <p:nvPr>
            <p:ph type="pic" sz="quarter" idx="16"/>
          </p:nvPr>
        </p:nvSpPr>
        <p:spPr>
          <a:xfrm>
            <a:off x="0" y="0"/>
            <a:ext cx="24384000" cy="5882639"/>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1A1A72FA-8F8F-2529-011F-583F040469C9}"/>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8EB70DA-7375-C248-98C5-A9A6A2F23B9A}" type="slidenum">
              <a:rPr lang="en-US"/>
              <a:pPr>
                <a:defRPr/>
              </a:pPr>
              <a:t>‹#›</a:t>
            </a:fld>
            <a:endParaRPr lang="en-US"/>
          </a:p>
        </p:txBody>
      </p:sp>
    </p:spTree>
    <p:extLst>
      <p:ext uri="{BB962C8B-B14F-4D97-AF65-F5344CB8AC3E}">
        <p14:creationId xmlns:p14="http://schemas.microsoft.com/office/powerpoint/2010/main" val="3964034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94334B-A3C1-4954-D05A-B6941EA69E1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FB2B2E12-FD58-CF29-B42B-4FC8085536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C77F257D-E8BA-2458-C282-5C0E25C4892E}"/>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14E710D5-D3F6-F0F1-E5C0-E777BDC9A664}"/>
              </a:ext>
            </a:extLst>
          </p:cNvPr>
          <p:cNvSpPr/>
          <p:nvPr userDrawn="1"/>
        </p:nvSpPr>
        <p:spPr>
          <a:xfrm>
            <a:off x="14608175" y="0"/>
            <a:ext cx="7548563"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cxnSp>
        <p:nvCxnSpPr>
          <p:cNvPr id="6" name="Straight Connector 5">
            <a:extLst>
              <a:ext uri="{FF2B5EF4-FFF2-40B4-BE49-F238E27FC236}">
                <a16:creationId xmlns:a16="http://schemas.microsoft.com/office/drawing/2014/main" id="{915477AD-0059-2200-B55C-9F19209617DC}"/>
              </a:ext>
            </a:extLst>
          </p:cNvPr>
          <p:cNvCxnSpPr/>
          <p:nvPr userDrawn="1"/>
        </p:nvCxnSpPr>
        <p:spPr>
          <a:xfrm>
            <a:off x="14606588" y="12904788"/>
            <a:ext cx="755015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sp>
        <p:nvSpPr>
          <p:cNvPr id="11" name="Picture Placeholder 8"/>
          <p:cNvSpPr>
            <a:spLocks noGrp="1"/>
          </p:cNvSpPr>
          <p:nvPr>
            <p:ph type="pic" sz="quarter" idx="16"/>
          </p:nvPr>
        </p:nvSpPr>
        <p:spPr>
          <a:xfrm>
            <a:off x="1307458" y="3048001"/>
            <a:ext cx="12619924" cy="574548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9" y="973330"/>
            <a:ext cx="12619924"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12592214" cy="432000"/>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7" name="Slide Number Placeholder 2">
            <a:extLst>
              <a:ext uri="{FF2B5EF4-FFF2-40B4-BE49-F238E27FC236}">
                <a16:creationId xmlns:a16="http://schemas.microsoft.com/office/drawing/2014/main" id="{D3E2CB15-18B8-B611-6DDE-AD7D8F463216}"/>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A179C91-F70F-774E-B53E-0696C2FE35F9}" type="slidenum">
              <a:rPr lang="en-US"/>
              <a:pPr>
                <a:defRPr/>
              </a:pPr>
              <a:t>‹#›</a:t>
            </a:fld>
            <a:endParaRPr lang="en-US"/>
          </a:p>
        </p:txBody>
      </p:sp>
    </p:spTree>
    <p:extLst>
      <p:ext uri="{BB962C8B-B14F-4D97-AF65-F5344CB8AC3E}">
        <p14:creationId xmlns:p14="http://schemas.microsoft.com/office/powerpoint/2010/main" val="192966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34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5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not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28455-A12F-6190-8596-753B747BD514}"/>
              </a:ext>
            </a:extLst>
          </p:cNvPr>
          <p:cNvSpPr/>
          <p:nvPr userDrawn="1"/>
        </p:nvSpPr>
        <p:spPr>
          <a:xfrm>
            <a:off x="13738225" y="1203325"/>
            <a:ext cx="3260725" cy="2554288"/>
          </a:xfrm>
          <a:prstGeom prst="rect">
            <a:avLst/>
          </a:prstGeom>
          <a:solidFill>
            <a:srgbClr val="F887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#F88706</a:t>
            </a:r>
          </a:p>
        </p:txBody>
      </p:sp>
      <p:sp>
        <p:nvSpPr>
          <p:cNvPr id="3" name="Rectangle 2">
            <a:extLst>
              <a:ext uri="{FF2B5EF4-FFF2-40B4-BE49-F238E27FC236}">
                <a16:creationId xmlns:a16="http://schemas.microsoft.com/office/drawing/2014/main" id="{EB5831EB-444B-663F-501C-A277B2224FB9}"/>
              </a:ext>
            </a:extLst>
          </p:cNvPr>
          <p:cNvSpPr/>
          <p:nvPr userDrawn="1"/>
        </p:nvSpPr>
        <p:spPr>
          <a:xfrm>
            <a:off x="13738225" y="4017963"/>
            <a:ext cx="3260725" cy="2554287"/>
          </a:xfrm>
          <a:prstGeom prst="rect">
            <a:avLst/>
          </a:prstGeom>
          <a:solidFill>
            <a:srgbClr val="F7B3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#F7B31E</a:t>
            </a:r>
          </a:p>
        </p:txBody>
      </p:sp>
      <p:sp>
        <p:nvSpPr>
          <p:cNvPr id="4" name="Rectangle 3">
            <a:extLst>
              <a:ext uri="{FF2B5EF4-FFF2-40B4-BE49-F238E27FC236}">
                <a16:creationId xmlns:a16="http://schemas.microsoft.com/office/drawing/2014/main" id="{BD9708A7-E678-CC08-7D5F-C1FA257E9742}"/>
              </a:ext>
            </a:extLst>
          </p:cNvPr>
          <p:cNvSpPr/>
          <p:nvPr userDrawn="1"/>
        </p:nvSpPr>
        <p:spPr>
          <a:xfrm>
            <a:off x="17354550" y="1203325"/>
            <a:ext cx="3260725" cy="2554288"/>
          </a:xfrm>
          <a:prstGeom prst="rect">
            <a:avLst/>
          </a:prstGeom>
          <a:solidFill>
            <a:srgbClr val="1B21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#1B2127</a:t>
            </a:r>
          </a:p>
        </p:txBody>
      </p:sp>
      <p:sp>
        <p:nvSpPr>
          <p:cNvPr id="5" name="Rectangle 4">
            <a:extLst>
              <a:ext uri="{FF2B5EF4-FFF2-40B4-BE49-F238E27FC236}">
                <a16:creationId xmlns:a16="http://schemas.microsoft.com/office/drawing/2014/main" id="{C67A74F8-D62A-DAAB-B167-2E21F77F1B9C}"/>
              </a:ext>
            </a:extLst>
          </p:cNvPr>
          <p:cNvSpPr/>
          <p:nvPr userDrawn="1"/>
        </p:nvSpPr>
        <p:spPr>
          <a:xfrm>
            <a:off x="17354550" y="4017963"/>
            <a:ext cx="3260725" cy="2554287"/>
          </a:xfrm>
          <a:prstGeom prst="rect">
            <a:avLst/>
          </a:prstGeom>
          <a:solidFill>
            <a:srgbClr val="117B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117BED</a:t>
            </a:r>
          </a:p>
        </p:txBody>
      </p:sp>
      <p:sp>
        <p:nvSpPr>
          <p:cNvPr id="6" name="Rectangle 5">
            <a:extLst>
              <a:ext uri="{FF2B5EF4-FFF2-40B4-BE49-F238E27FC236}">
                <a16:creationId xmlns:a16="http://schemas.microsoft.com/office/drawing/2014/main" id="{8443B3CD-6BAF-4C1C-7347-3B2ABA245852}"/>
              </a:ext>
            </a:extLst>
          </p:cNvPr>
          <p:cNvSpPr/>
          <p:nvPr userDrawn="1"/>
        </p:nvSpPr>
        <p:spPr>
          <a:xfrm>
            <a:off x="10001250" y="1203325"/>
            <a:ext cx="3259138" cy="2554288"/>
          </a:xfrm>
          <a:prstGeom prst="rect">
            <a:avLst/>
          </a:prstGeom>
          <a:solidFill>
            <a:srgbClr val="29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#2996FF</a:t>
            </a:r>
          </a:p>
        </p:txBody>
      </p:sp>
      <p:sp>
        <p:nvSpPr>
          <p:cNvPr id="7" name="Rectangle 6">
            <a:extLst>
              <a:ext uri="{FF2B5EF4-FFF2-40B4-BE49-F238E27FC236}">
                <a16:creationId xmlns:a16="http://schemas.microsoft.com/office/drawing/2014/main" id="{5015F516-87A5-8B13-4888-9EB3EACB6ED3}"/>
              </a:ext>
            </a:extLst>
          </p:cNvPr>
          <p:cNvSpPr/>
          <p:nvPr userDrawn="1"/>
        </p:nvSpPr>
        <p:spPr>
          <a:xfrm>
            <a:off x="10001250" y="4017963"/>
            <a:ext cx="3259138" cy="2554287"/>
          </a:xfrm>
          <a:prstGeom prst="rect">
            <a:avLst/>
          </a:prstGeom>
          <a:solidFill>
            <a:srgbClr val="53C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#53CBFF</a:t>
            </a:r>
          </a:p>
        </p:txBody>
      </p:sp>
    </p:spTree>
    <p:extLst>
      <p:ext uri="{BB962C8B-B14F-4D97-AF65-F5344CB8AC3E}">
        <p14:creationId xmlns:p14="http://schemas.microsoft.com/office/powerpoint/2010/main" val="4884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EB498D35-F375-41C4-B484-1DF4EEB2098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4" name="Espace réservé du pied de page 3">
            <a:extLst>
              <a:ext uri="{FF2B5EF4-FFF2-40B4-BE49-F238E27FC236}">
                <a16:creationId xmlns:a16="http://schemas.microsoft.com/office/drawing/2014/main" id="{03743CE6-C631-5172-F1E3-3D503600E914}"/>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5" name="Espace réservé du numéro de diapositive 4">
            <a:extLst>
              <a:ext uri="{FF2B5EF4-FFF2-40B4-BE49-F238E27FC236}">
                <a16:creationId xmlns:a16="http://schemas.microsoft.com/office/drawing/2014/main" id="{440C4900-6F18-D9AE-F48F-262D2E57B7D7}"/>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white"/>
                </a:solidFill>
                <a:latin typeface="Times New Roman"/>
              </a:defRPr>
            </a:lvl1pPr>
          </a:lstStyle>
          <a:p>
            <a:pPr>
              <a:defRPr/>
            </a:pPr>
            <a:fld id="{8F7408D1-30BB-F042-9DD5-91835C0781AA}" type="slidenum">
              <a:rPr lang="fr-FR"/>
              <a:pPr>
                <a:defRPr/>
              </a:pPr>
              <a:t>‹#›</a:t>
            </a:fld>
            <a:endParaRPr lang="fr-FR"/>
          </a:p>
        </p:txBody>
      </p:sp>
    </p:spTree>
    <p:extLst>
      <p:ext uri="{BB962C8B-B14F-4D97-AF65-F5344CB8AC3E}">
        <p14:creationId xmlns:p14="http://schemas.microsoft.com/office/powerpoint/2010/main" val="23933952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2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0361B-DFE2-07E3-91A4-176406372C2C}"/>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C07BFC70-4A45-867A-3918-355FA899494D}"/>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179368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1007737" y="3240000"/>
            <a:ext cx="22367130" cy="9432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a:p>
        </p:txBody>
      </p:sp>
      <p:sp>
        <p:nvSpPr>
          <p:cNvPr id="3" name="Title"/>
          <p:cNvSpPr>
            <a:spLocks noGrp="1"/>
          </p:cNvSpPr>
          <p:nvPr>
            <p:ph type="title"/>
          </p:nvPr>
        </p:nvSpPr>
        <p:spPr>
          <a:xfrm>
            <a:off x="1007740" y="1008000"/>
            <a:ext cx="22367128" cy="738664"/>
          </a:xfrm>
        </p:spPr>
        <p:txBody>
          <a:bodyPr/>
          <a:lstStyle/>
          <a:p>
            <a:r>
              <a:rPr lang="en-US" noProof="0"/>
              <a:t>Click to edit Master title style</a:t>
            </a:r>
            <a:endParaRPr lang="fr-FR"/>
          </a:p>
        </p:txBody>
      </p:sp>
    </p:spTree>
    <p:extLst>
      <p:ext uri="{BB962C8B-B14F-4D97-AF65-F5344CB8AC3E}">
        <p14:creationId xmlns:p14="http://schemas.microsoft.com/office/powerpoint/2010/main" val="1923055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FD246D-1B67-F917-3005-B118F20F7BB6}"/>
              </a:ext>
            </a:extLst>
          </p:cNvPr>
          <p:cNvSpPr/>
          <p:nvPr userDrawn="1"/>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4" name="Round Same Side Corner Rectangle 12">
            <a:extLst>
              <a:ext uri="{FF2B5EF4-FFF2-40B4-BE49-F238E27FC236}">
                <a16:creationId xmlns:a16="http://schemas.microsoft.com/office/drawing/2014/main" id="{9C2B8510-0E6E-B22B-908F-4809D73EBA05}"/>
              </a:ext>
            </a:extLst>
          </p:cNvPr>
          <p:cNvSpPr/>
          <p:nvPr/>
        </p:nvSpPr>
        <p:spPr>
          <a:xfrm rot="5400000">
            <a:off x="334962" y="590551"/>
            <a:ext cx="796925" cy="146685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5" name="Rectangle 4">
            <a:extLst>
              <a:ext uri="{FF2B5EF4-FFF2-40B4-BE49-F238E27FC236}">
                <a16:creationId xmlns:a16="http://schemas.microsoft.com/office/drawing/2014/main" id="{7E36A602-C7E6-0C60-AD61-1B2904977B6E}"/>
              </a:ext>
            </a:extLst>
          </p:cNvPr>
          <p:cNvSpPr/>
          <p:nvPr userDrawn="1"/>
        </p:nvSpPr>
        <p:spPr>
          <a:xfrm>
            <a:off x="0" y="13377863"/>
            <a:ext cx="24384000" cy="349250"/>
          </a:xfrm>
          <a:prstGeom prst="rect">
            <a:avLst/>
          </a:prstGeom>
          <a:solidFill>
            <a:schemeClr val="bg1">
              <a:lumMod val="7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solidFill>
                <a:schemeClr val="bg1">
                  <a:lumMod val="75000"/>
                </a:schemeClr>
              </a:solidFill>
            </a:endParaRPr>
          </a:p>
        </p:txBody>
      </p:sp>
      <p:pic>
        <p:nvPicPr>
          <p:cNvPr id="6" name="Picture 4">
            <a:extLst>
              <a:ext uri="{FF2B5EF4-FFF2-40B4-BE49-F238E27FC236}">
                <a16:creationId xmlns:a16="http://schemas.microsoft.com/office/drawing/2014/main" id="{CB748E1A-3A8C-3509-DA2C-5FBC7CD5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88463" y="12241213"/>
            <a:ext cx="19986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9"/>
          <p:cNvSpPr>
            <a:spLocks noGrp="1"/>
          </p:cNvSpPr>
          <p:nvPr>
            <p:ph type="title"/>
          </p:nvPr>
        </p:nvSpPr>
        <p:spPr>
          <a:xfrm>
            <a:off x="1666390" y="378190"/>
            <a:ext cx="21945601" cy="1879600"/>
          </a:xfrm>
          <a:noFill/>
          <a:ln>
            <a:noFill/>
          </a:ln>
          <a:effectLst/>
        </p:spPr>
        <p:txBody>
          <a:bodyPr>
            <a:normAutofit/>
          </a:bodyPr>
          <a:lstStyle>
            <a:lvl1pPr>
              <a:defRPr sz="4799" baseline="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1667934" y="2641605"/>
            <a:ext cx="21945601" cy="8288866"/>
          </a:xfrm>
        </p:spPr>
        <p:txBody>
          <a:bodyPr/>
          <a:lstStyle>
            <a:lvl1pPr marL="761790" indent="-761790">
              <a:buFontTx/>
              <a:buBlip>
                <a:blip r:embed="rId3"/>
              </a:buBlip>
              <a:defRPr/>
            </a:lvl1pPr>
            <a:lvl2pPr>
              <a:buClr>
                <a:schemeClr val="accent6"/>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602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4" name="Agenda items placeholder"/>
          <p:cNvSpPr>
            <a:spLocks noGrp="1"/>
          </p:cNvSpPr>
          <p:nvPr>
            <p:ph type="body" sz="quarter" idx="10"/>
          </p:nvPr>
        </p:nvSpPr>
        <p:spPr>
          <a:xfrm>
            <a:off x="1007738" y="3240000"/>
            <a:ext cx="22364576" cy="9432000"/>
          </a:xfrm>
        </p:spPr>
        <p:txBody>
          <a:bodyPr>
            <a:normAutofit/>
          </a:bodyPr>
          <a:lstStyle>
            <a:lvl1pPr marL="0" marR="0" indent="0" algn="l" defTabSz="2176462" rtl="0" eaLnBrk="1" fontAlgn="auto" latinLnBrk="0" hangingPunct="1">
              <a:lnSpc>
                <a:spcPct val="100000"/>
              </a:lnSpc>
              <a:spcBef>
                <a:spcPts val="5998"/>
              </a:spcBef>
              <a:spcAft>
                <a:spcPts val="0"/>
              </a:spcAft>
              <a:buClr>
                <a:schemeClr val="accent1"/>
              </a:buClr>
              <a:buSzPct val="80000"/>
              <a:buFontTx/>
              <a:buNone/>
              <a:tabLst/>
              <a:defRPr sz="3998" b="0"/>
            </a:lvl1pPr>
            <a:lvl2pPr marL="359820" marR="0" indent="-359820" algn="l" defTabSz="2176462" rtl="0" eaLnBrk="1" fontAlgn="auto" latinLnBrk="0" hangingPunct="1">
              <a:lnSpc>
                <a:spcPct val="100000"/>
              </a:lnSpc>
              <a:spcBef>
                <a:spcPts val="1200"/>
              </a:spcBef>
              <a:spcAft>
                <a:spcPts val="0"/>
              </a:spcAft>
              <a:buClr>
                <a:schemeClr val="accent1"/>
              </a:buClr>
              <a:buSzPct val="100000"/>
              <a:buFont typeface="Wingdings" panose="05000000000000000000" pitchFamily="2" charset="2"/>
              <a:buChar char="§"/>
              <a:tabLst/>
              <a:defRPr sz="3598"/>
            </a:lvl2pPr>
            <a:lvl3pPr marL="719640" marR="0" indent="-358596" algn="l" defTabSz="2176462" rtl="0" eaLnBrk="1" fontAlgn="auto" latinLnBrk="0" hangingPunct="1">
              <a:lnSpc>
                <a:spcPct val="100000"/>
              </a:lnSpc>
              <a:spcBef>
                <a:spcPts val="800"/>
              </a:spcBef>
              <a:spcAft>
                <a:spcPts val="0"/>
              </a:spcAft>
              <a:buClr>
                <a:schemeClr val="tx1"/>
              </a:buClr>
              <a:buSzPct val="100000"/>
              <a:buFont typeface="Arial" pitchFamily="34" charset="0"/>
              <a:buChar char="–"/>
              <a:tabLst/>
              <a:defRPr sz="3598" baseline="0"/>
            </a:lvl3pPr>
            <a:lvl4pPr marL="1079460" marR="0" indent="-359820" algn="l" defTabSz="2176462" rtl="0" eaLnBrk="1" fontAlgn="auto" latinLnBrk="0" hangingPunct="1">
              <a:lnSpc>
                <a:spcPct val="100000"/>
              </a:lnSpc>
              <a:spcBef>
                <a:spcPts val="500"/>
              </a:spcBef>
              <a:spcAft>
                <a:spcPts val="0"/>
              </a:spcAft>
              <a:buClr>
                <a:schemeClr val="tx1"/>
              </a:buClr>
              <a:buSzPct val="100000"/>
              <a:buFont typeface="Courier New" pitchFamily="49" charset="0"/>
              <a:buChar char="o"/>
              <a:tabLst/>
              <a:defRPr sz="3200"/>
            </a:lvl4pPr>
            <a:lvl5pPr>
              <a:buClr>
                <a:schemeClr val="accent2"/>
              </a:buClr>
              <a:buFont typeface="Arial" pitchFamily="34" charset="0"/>
              <a:buChar char="–"/>
              <a:defRPr/>
            </a:lvl5pPr>
          </a:lstStyle>
          <a:p>
            <a:pPr lvl="0"/>
            <a:r>
              <a:rPr lang="en-US"/>
              <a:t>Click to edit Master text styles</a:t>
            </a:r>
          </a:p>
          <a:p>
            <a:pPr lvl="1"/>
            <a:r>
              <a:rPr lang="en-US"/>
              <a:t>Second level</a:t>
            </a:r>
          </a:p>
        </p:txBody>
      </p:sp>
      <p:sp>
        <p:nvSpPr>
          <p:cNvPr id="3" name="Agenda title"/>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49448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307732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892414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a:lstStyle>
            <a:lvl1pPr>
              <a:defRPr sz="4800" b="1" i="0">
                <a:solidFill>
                  <a:schemeClr val="tx1"/>
                </a:solidFill>
                <a:latin typeface="Arial"/>
                <a:cs typeface="Arial"/>
              </a:defRPr>
            </a:lvl1pPr>
          </a:lstStyle>
          <a:p>
            <a:endParaRPr/>
          </a:p>
        </p:txBody>
      </p:sp>
      <p:sp>
        <p:nvSpPr>
          <p:cNvPr id="3" name="Holder 3"/>
          <p:cNvSpPr>
            <a:spLocks noGrp="1"/>
          </p:cNvSpPr>
          <p:nvPr>
            <p:ph sz="half" idx="2"/>
          </p:nvPr>
        </p:nvSpPr>
        <p:spPr>
          <a:xfrm>
            <a:off x="1219200" y="3154680"/>
            <a:ext cx="10607040" cy="369332"/>
          </a:xfrm>
          <a:prstGeom prst="rect">
            <a:avLst/>
          </a:prstGeom>
        </p:spPr>
        <p:txBody>
          <a:bodyPr/>
          <a:lstStyle>
            <a:lvl1pPr>
              <a:defRPr/>
            </a:lvl1pPr>
          </a:lstStyle>
          <a:p>
            <a:endParaRPr/>
          </a:p>
        </p:txBody>
      </p:sp>
      <p:sp>
        <p:nvSpPr>
          <p:cNvPr id="4" name="Holder 4"/>
          <p:cNvSpPr>
            <a:spLocks noGrp="1"/>
          </p:cNvSpPr>
          <p:nvPr>
            <p:ph sz="half" idx="3"/>
          </p:nvPr>
        </p:nvSpPr>
        <p:spPr>
          <a:xfrm>
            <a:off x="17629661" y="3577334"/>
            <a:ext cx="5556250" cy="369332"/>
          </a:xfrm>
          <a:prstGeom prst="rect">
            <a:avLst/>
          </a:prstGeom>
        </p:spPr>
        <p:txBody>
          <a:bodyPr/>
          <a:lstStyle>
            <a:lvl1pPr>
              <a:defRPr sz="2400" b="0" i="0">
                <a:solidFill>
                  <a:schemeClr val="bg1"/>
                </a:solidFill>
                <a:latin typeface="Arial"/>
                <a:cs typeface="Arial"/>
              </a:defRPr>
            </a:lvl1pPr>
          </a:lstStyle>
          <a:p>
            <a:endParaRPr/>
          </a:p>
        </p:txBody>
      </p:sp>
      <p:sp>
        <p:nvSpPr>
          <p:cNvPr id="5" name="Holder 4">
            <a:extLst>
              <a:ext uri="{FF2B5EF4-FFF2-40B4-BE49-F238E27FC236}">
                <a16:creationId xmlns:a16="http://schemas.microsoft.com/office/drawing/2014/main" id="{6A3C8CC5-8F91-6DCA-4C14-232E24CD7EE5}"/>
              </a:ext>
            </a:extLst>
          </p:cNvPr>
          <p:cNvSpPr>
            <a:spLocks noGrp="1"/>
          </p:cNvSpPr>
          <p:nvPr>
            <p:ph type="ftr" sz="quarter" idx="10"/>
          </p:nvPr>
        </p:nvSpPr>
        <p:spPr>
          <a:xfrm>
            <a:off x="0" y="0"/>
            <a:ext cx="0" cy="0"/>
          </a:xfrm>
        </p:spPr>
        <p:txBody>
          <a:bodyPr/>
          <a:lstStyle>
            <a:lvl1pPr>
              <a:defRPr/>
            </a:lvl1pPr>
          </a:lstStyle>
          <a:p>
            <a:pPr>
              <a:defRPr/>
            </a:pPr>
            <a:endParaRPr lang="en-US" spc="-40"/>
          </a:p>
        </p:txBody>
      </p:sp>
      <p:sp>
        <p:nvSpPr>
          <p:cNvPr id="6" name="Holder 5">
            <a:extLst>
              <a:ext uri="{FF2B5EF4-FFF2-40B4-BE49-F238E27FC236}">
                <a16:creationId xmlns:a16="http://schemas.microsoft.com/office/drawing/2014/main" id="{932E0359-3179-32D2-2BB3-7CCD86698A99}"/>
              </a:ext>
            </a:extLst>
          </p:cNvPr>
          <p:cNvSpPr>
            <a:spLocks noGrp="1"/>
          </p:cNvSpPr>
          <p:nvPr>
            <p:ph type="dt" sz="half" idx="11"/>
          </p:nvPr>
        </p:nvSpPr>
        <p:spPr>
          <a:xfrm>
            <a:off x="0" y="0"/>
            <a:ext cx="0" cy="0"/>
          </a:xfrm>
        </p:spPr>
        <p:txBody>
          <a:bodyPr/>
          <a:lstStyle>
            <a:lvl1pPr>
              <a:defRPr/>
            </a:lvl1pPr>
          </a:lstStyle>
          <a:p>
            <a:pPr>
              <a:defRPr/>
            </a:pPr>
            <a:endParaRPr lang="en-US"/>
          </a:p>
        </p:txBody>
      </p:sp>
      <p:sp>
        <p:nvSpPr>
          <p:cNvPr id="7" name="Holder 6">
            <a:extLst>
              <a:ext uri="{FF2B5EF4-FFF2-40B4-BE49-F238E27FC236}">
                <a16:creationId xmlns:a16="http://schemas.microsoft.com/office/drawing/2014/main" id="{F34D8D78-F015-110C-1F00-382BE14E4F18}"/>
              </a:ext>
            </a:extLst>
          </p:cNvPr>
          <p:cNvSpPr>
            <a:spLocks noGrp="1"/>
          </p:cNvSpPr>
          <p:nvPr>
            <p:ph type="sldNum" sz="quarter" idx="12"/>
          </p:nvPr>
        </p:nvSpPr>
        <p:spPr>
          <a:xfrm>
            <a:off x="0" y="0"/>
            <a:ext cx="0" cy="0"/>
          </a:xfrm>
        </p:spPr>
        <p:txBody>
          <a:bodyPr/>
          <a:lstStyle>
            <a:lvl1pPr>
              <a:defRPr/>
            </a:lvl1pPr>
          </a:lstStyle>
          <a:p>
            <a:pPr>
              <a:defRPr/>
            </a:pPr>
            <a:fld id="{3045948F-56E4-824B-9900-68C99E68A0B1}" type="slidenum">
              <a:rPr lang="fr-FR"/>
              <a:pPr>
                <a:defRPr/>
              </a:pPr>
              <a:t>‹#›</a:t>
            </a:fld>
            <a:endParaRPr lang="fr-FR"/>
          </a:p>
        </p:txBody>
      </p:sp>
    </p:spTree>
    <p:extLst>
      <p:ext uri="{BB962C8B-B14F-4D97-AF65-F5344CB8AC3E}">
        <p14:creationId xmlns:p14="http://schemas.microsoft.com/office/powerpoint/2010/main" val="834172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body" idx="1"/>
          </p:nvPr>
        </p:nvSpPr>
        <p:spPr>
          <a:xfrm>
            <a:off x="10043449" y="6125463"/>
            <a:ext cx="13013690" cy="738664"/>
          </a:xfrm>
        </p:spPr>
        <p:txBody>
          <a:bodyPr lIns="0" tIns="0" rIns="0" bIns="0"/>
          <a:lstStyle>
            <a:lvl1pPr>
              <a:defRPr sz="4800" b="1" i="0">
                <a:solidFill>
                  <a:srgbClr val="92D050"/>
                </a:solidFill>
                <a:latin typeface="Arial"/>
                <a:cs typeface="Arial"/>
              </a:defRPr>
            </a:lvl1pPr>
          </a:lstStyle>
          <a:p>
            <a:endParaRPr/>
          </a:p>
        </p:txBody>
      </p:sp>
      <p:sp>
        <p:nvSpPr>
          <p:cNvPr id="4" name="Holder 4">
            <a:extLst>
              <a:ext uri="{FF2B5EF4-FFF2-40B4-BE49-F238E27FC236}">
                <a16:creationId xmlns:a16="http://schemas.microsoft.com/office/drawing/2014/main" id="{C7E3F086-C19B-ABEE-497B-46D434D95CBF}"/>
              </a:ext>
            </a:extLst>
          </p:cNvPr>
          <p:cNvSpPr>
            <a:spLocks noGrp="1"/>
          </p:cNvSpPr>
          <p:nvPr>
            <p:ph type="ftr" sz="quarter" idx="10"/>
          </p:nvPr>
        </p:nvSpPr>
        <p:spPr>
          <a:xfrm>
            <a:off x="0" y="0"/>
            <a:ext cx="0" cy="0"/>
          </a:xfrm>
        </p:spPr>
        <p:txBody>
          <a:bodyPr lIns="0" tIns="0" rIns="0" bIns="0"/>
          <a:lstStyle>
            <a:lvl1pPr marL="25400">
              <a:spcBef>
                <a:spcPts val="80"/>
              </a:spcBef>
              <a:defRPr sz="1200" b="0" i="0">
                <a:solidFill>
                  <a:schemeClr val="tx1"/>
                </a:solidFill>
                <a:latin typeface="Arial"/>
                <a:cs typeface="Arial"/>
              </a:defRPr>
            </a:lvl1pPr>
          </a:lstStyle>
          <a:p>
            <a:pPr>
              <a:defRPr/>
            </a:pPr>
            <a:endParaRPr lang="en-US" spc="-40"/>
          </a:p>
        </p:txBody>
      </p:sp>
      <p:sp>
        <p:nvSpPr>
          <p:cNvPr id="5" name="Holder 5">
            <a:extLst>
              <a:ext uri="{FF2B5EF4-FFF2-40B4-BE49-F238E27FC236}">
                <a16:creationId xmlns:a16="http://schemas.microsoft.com/office/drawing/2014/main" id="{2536D187-2564-F774-BBBA-39829C59ADE9}"/>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6" name="Holder 6">
            <a:extLst>
              <a:ext uri="{FF2B5EF4-FFF2-40B4-BE49-F238E27FC236}">
                <a16:creationId xmlns:a16="http://schemas.microsoft.com/office/drawing/2014/main" id="{F75B3A7E-003F-4B18-CD6A-DD718AA1E074}"/>
              </a:ext>
            </a:extLst>
          </p:cNvPr>
          <p:cNvSpPr>
            <a:spLocks noGrp="1"/>
          </p:cNvSpPr>
          <p:nvPr>
            <p:ph type="sldNum" sz="quarter" idx="12"/>
          </p:nvPr>
        </p:nvSpPr>
        <p:spPr>
          <a:xfrm>
            <a:off x="0" y="0"/>
            <a:ext cx="0" cy="0"/>
          </a:xfrm>
        </p:spPr>
        <p:txBody>
          <a:bodyPr lIns="0" tIns="0" rIns="0" bIns="0"/>
          <a:lstStyle>
            <a:lvl1pPr marL="7727950">
              <a:spcBef>
                <a:spcPts val="30"/>
              </a:spcBef>
              <a:defRPr sz="1800" b="0" i="0">
                <a:solidFill>
                  <a:schemeClr val="tx1"/>
                </a:solidFill>
                <a:latin typeface="Arial"/>
                <a:cs typeface="Arial"/>
              </a:defRPr>
            </a:lvl1pPr>
          </a:lstStyle>
          <a:p>
            <a:pPr>
              <a:defRPr/>
            </a:pPr>
            <a:fld id="{D4B81A4A-3B89-4043-883D-6EB76D996884}" type="slidenum">
              <a:rPr lang="fr-FR"/>
              <a:pPr>
                <a:defRPr/>
              </a:pPr>
              <a:t>‹#›</a:t>
            </a:fld>
            <a:endParaRPr lang="fr-FR"/>
          </a:p>
        </p:txBody>
      </p:sp>
    </p:spTree>
    <p:extLst>
      <p:ext uri="{BB962C8B-B14F-4D97-AF65-F5344CB8AC3E}">
        <p14:creationId xmlns:p14="http://schemas.microsoft.com/office/powerpoint/2010/main" val="1585901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812613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2367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E2B75A5C-35DB-464D-9D76-CE153207A368}"/>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60320"/>
                </a:solidFill>
                <a:latin typeface="Equip Extended Light" panose="02000503000000020004" pitchFamily="2" charset="77"/>
              </a:defRPr>
            </a:lvl1pPr>
          </a:lstStyle>
          <a:p>
            <a:r>
              <a:rPr lang="en-IN" sz="2800"/>
              <a:t>© 2020 — Nagarro</a:t>
            </a:r>
          </a:p>
        </p:txBody>
      </p:sp>
    </p:spTree>
    <p:extLst>
      <p:ext uri="{BB962C8B-B14F-4D97-AF65-F5344CB8AC3E}">
        <p14:creationId xmlns:p14="http://schemas.microsoft.com/office/powerpoint/2010/main" val="253172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98025B5-49F7-7247-404C-ED4C2F83DD11}"/>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EDD57E23-ABA2-3D22-510D-E568A91B2A77}"/>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4" name="Freeform: Shape 3">
            <a:extLst>
              <a:ext uri="{FF2B5EF4-FFF2-40B4-BE49-F238E27FC236}">
                <a16:creationId xmlns:a16="http://schemas.microsoft.com/office/drawing/2014/main" id="{CEDBE541-FFAD-09F8-E04B-B7ACE646A48F}"/>
              </a:ext>
            </a:extLst>
          </p:cNvPr>
          <p:cNvSpPr/>
          <p:nvPr userDrawn="1"/>
        </p:nvSpPr>
        <p:spPr>
          <a:xfrm flipH="1">
            <a:off x="11874500" y="1517650"/>
            <a:ext cx="11068050" cy="5281613"/>
          </a:xfrm>
          <a:custGeom>
            <a:avLst/>
            <a:gdLst>
              <a:gd name="connsiteX0" fmla="*/ 11290761 w 11290761"/>
              <a:gd name="connsiteY0" fmla="*/ 0 h 5282951"/>
              <a:gd name="connsiteX1" fmla="*/ 4672976 w 11290761"/>
              <a:gd name="connsiteY1" fmla="*/ 0 h 5282951"/>
              <a:gd name="connsiteX2" fmla="*/ 4672976 w 11290761"/>
              <a:gd name="connsiteY2" fmla="*/ 1 h 5282951"/>
              <a:gd name="connsiteX3" fmla="*/ 0 w 11290761"/>
              <a:gd name="connsiteY3" fmla="*/ 1 h 5282951"/>
              <a:gd name="connsiteX4" fmla="*/ 0 w 11290761"/>
              <a:gd name="connsiteY4" fmla="*/ 5282951 h 5282951"/>
              <a:gd name="connsiteX5" fmla="*/ 2357164 w 11290761"/>
              <a:gd name="connsiteY5" fmla="*/ 5282951 h 5282951"/>
              <a:gd name="connsiteX6" fmla="*/ 6223044 w 11290761"/>
              <a:gd name="connsiteY6" fmla="*/ 5282951 h 5282951"/>
              <a:gd name="connsiteX7" fmla="*/ 11290761 w 11290761"/>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0761" h="5282951">
                <a:moveTo>
                  <a:pt x="11290761" y="0"/>
                </a:moveTo>
                <a:lnTo>
                  <a:pt x="4672976" y="0"/>
                </a:lnTo>
                <a:lnTo>
                  <a:pt x="4672976" y="1"/>
                </a:lnTo>
                <a:lnTo>
                  <a:pt x="0" y="1"/>
                </a:lnTo>
                <a:lnTo>
                  <a:pt x="0" y="5282951"/>
                </a:lnTo>
                <a:lnTo>
                  <a:pt x="2357164" y="5282951"/>
                </a:lnTo>
                <a:lnTo>
                  <a:pt x="6223044" y="5282951"/>
                </a:lnTo>
                <a:lnTo>
                  <a:pt x="11290761"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6" name="Picture Placeholder 8"/>
          <p:cNvSpPr>
            <a:spLocks noGrp="1"/>
          </p:cNvSpPr>
          <p:nvPr>
            <p:ph type="pic" sz="quarter" idx="16"/>
          </p:nvPr>
        </p:nvSpPr>
        <p:spPr>
          <a:xfrm>
            <a:off x="12926985"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582948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49346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Tree>
    <p:extLst>
      <p:ext uri="{BB962C8B-B14F-4D97-AF65-F5344CB8AC3E}">
        <p14:creationId xmlns:p14="http://schemas.microsoft.com/office/powerpoint/2010/main" val="1527381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754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Tree>
    <p:extLst>
      <p:ext uri="{BB962C8B-B14F-4D97-AF65-F5344CB8AC3E}">
        <p14:creationId xmlns:p14="http://schemas.microsoft.com/office/powerpoint/2010/main" val="1026036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89490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86191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660593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6188035"/>
            <a:ext cx="19535564"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52285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29359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47606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FC8D9D0-4D33-DA67-2EDB-CBBEDF254C8E}"/>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F527CC83-96A3-53A7-BDE7-6C8D3E095C97}"/>
              </a:ext>
            </a:extLst>
          </p:cNvPr>
          <p:cNvGrpSpPr>
            <a:grpSpLocks/>
          </p:cNvGrpSpPr>
          <p:nvPr userDrawn="1"/>
        </p:nvGrpSpPr>
        <p:grpSpPr bwMode="auto">
          <a:xfrm>
            <a:off x="6934200" y="-1322388"/>
            <a:ext cx="17449800" cy="16360776"/>
            <a:chOff x="6934200" y="-1322069"/>
            <a:chExt cx="17449800" cy="16360139"/>
          </a:xfrm>
        </p:grpSpPr>
        <p:sp>
          <p:nvSpPr>
            <p:cNvPr id="4" name="Freeform: Shape 3">
              <a:extLst>
                <a:ext uri="{FF2B5EF4-FFF2-40B4-BE49-F238E27FC236}">
                  <a16:creationId xmlns:a16="http://schemas.microsoft.com/office/drawing/2014/main" id="{336515DB-C4B2-CEE0-8BA8-78588F310C92}"/>
                </a:ext>
              </a:extLst>
            </p:cNvPr>
            <p:cNvSpPr/>
            <p:nvPr/>
          </p:nvSpPr>
          <p:spPr>
            <a:xfrm rot="1420811">
              <a:off x="12688888" y="-1322069"/>
              <a:ext cx="3154362"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2150F530-6334-CF67-5836-6D7846505077}"/>
                </a:ext>
              </a:extLst>
            </p:cNvPr>
            <p:cNvSpPr/>
            <p:nvPr/>
          </p:nvSpPr>
          <p:spPr>
            <a:xfrm rot="1420811">
              <a:off x="10696575" y="-1322069"/>
              <a:ext cx="3152775"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5">
              <a:extLst>
                <a:ext uri="{FF2B5EF4-FFF2-40B4-BE49-F238E27FC236}">
                  <a16:creationId xmlns:a16="http://schemas.microsoft.com/office/drawing/2014/main" id="{C9C6D85D-3D57-5B20-6446-5E9058F60BB4}"/>
                </a:ext>
              </a:extLst>
            </p:cNvPr>
            <p:cNvGrpSpPr>
              <a:grpSpLocks/>
            </p:cNvGrpSpPr>
            <p:nvPr userDrawn="1"/>
          </p:nvGrpSpPr>
          <p:grpSpPr bwMode="auto">
            <a:xfrm>
              <a:off x="6934200" y="7001581"/>
              <a:ext cx="17449800" cy="5943600"/>
              <a:chOff x="6934200" y="5199888"/>
              <a:chExt cx="17449800" cy="5943600"/>
            </a:xfrm>
          </p:grpSpPr>
          <p:sp>
            <p:nvSpPr>
              <p:cNvPr id="7" name="Isosceles Triangle 6">
                <a:extLst>
                  <a:ext uri="{FF2B5EF4-FFF2-40B4-BE49-F238E27FC236}">
                    <a16:creationId xmlns:a16="http://schemas.microsoft.com/office/drawing/2014/main" id="{25A7F23E-4185-8933-6137-651859A999FD}"/>
                  </a:ext>
                </a:extLst>
              </p:cNvPr>
              <p:cNvSpPr/>
              <p:nvPr/>
            </p:nvSpPr>
            <p:spPr>
              <a:xfrm rot="10800000">
                <a:off x="6934200" y="9391602"/>
                <a:ext cx="2033588" cy="175253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D67ACC79-7FA9-2BDA-0493-E5E9E058AA29}"/>
                  </a:ext>
                </a:extLst>
              </p:cNvPr>
              <p:cNvGrpSpPr>
                <a:grpSpLocks/>
              </p:cNvGrpSpPr>
              <p:nvPr/>
            </p:nvGrpSpPr>
            <p:grpSpPr bwMode="auto">
              <a:xfrm>
                <a:off x="6934200" y="5199888"/>
                <a:ext cx="17449800" cy="4191000"/>
                <a:chOff x="6934200" y="2667000"/>
                <a:chExt cx="17449800" cy="4191000"/>
              </a:xfrm>
            </p:grpSpPr>
            <p:sp>
              <p:nvSpPr>
                <p:cNvPr id="9" name="Rectangle 8">
                  <a:extLst>
                    <a:ext uri="{FF2B5EF4-FFF2-40B4-BE49-F238E27FC236}">
                      <a16:creationId xmlns:a16="http://schemas.microsoft.com/office/drawing/2014/main" id="{81D84FE8-C7B4-4048-AE8A-22E36D034EA0}"/>
                    </a:ext>
                  </a:extLst>
                </p:cNvPr>
                <p:cNvSpPr/>
                <p:nvPr/>
              </p:nvSpPr>
              <p:spPr>
                <a:xfrm>
                  <a:off x="9220200" y="2666289"/>
                  <a:ext cx="15163800" cy="4192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A9DAD5A1-98A0-19B9-33CB-6C9A204899BC}"/>
                    </a:ext>
                  </a:extLst>
                </p:cNvPr>
                <p:cNvSpPr/>
                <p:nvPr/>
              </p:nvSpPr>
              <p:spPr>
                <a:xfrm>
                  <a:off x="6934200" y="2666289"/>
                  <a:ext cx="2286000" cy="4192425"/>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spTree>
    <p:extLst>
      <p:ext uri="{BB962C8B-B14F-4D97-AF65-F5344CB8AC3E}">
        <p14:creationId xmlns:p14="http://schemas.microsoft.com/office/powerpoint/2010/main" val="83042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48406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836935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0768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3625948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571500" indent="-571500">
              <a:lnSpc>
                <a:spcPct val="100000"/>
              </a:lnSpc>
              <a:buFont typeface="Arial" panose="020B0604020202020204" pitchFamily="34" charset="0"/>
              <a:buChar char="•"/>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119165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685800" indent="-685800">
              <a:lnSpc>
                <a:spcPct val="100000"/>
              </a:lnSpc>
              <a:buFont typeface="+mj-lt"/>
              <a:buAutoNum type="arabicPeriod"/>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136581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05051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33062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089162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9736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8EA16C4-05BE-F601-3B35-400CC2C48390}"/>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BA232F26-7066-E818-08B8-E1D49C12FD04}"/>
              </a:ext>
            </a:extLst>
          </p:cNvPr>
          <p:cNvGrpSpPr>
            <a:grpSpLocks/>
          </p:cNvGrpSpPr>
          <p:nvPr userDrawn="1"/>
        </p:nvGrpSpPr>
        <p:grpSpPr bwMode="auto">
          <a:xfrm>
            <a:off x="15132050" y="-1322388"/>
            <a:ext cx="5146675" cy="16360776"/>
            <a:chOff x="14865456" y="-1322069"/>
            <a:chExt cx="5146990" cy="16360139"/>
          </a:xfrm>
        </p:grpSpPr>
        <p:sp>
          <p:nvSpPr>
            <p:cNvPr id="4" name="Freeform: Shape 3">
              <a:extLst>
                <a:ext uri="{FF2B5EF4-FFF2-40B4-BE49-F238E27FC236}">
                  <a16:creationId xmlns:a16="http://schemas.microsoft.com/office/drawing/2014/main" id="{31505994-9015-FFF4-779F-FAB2F846A711}"/>
                </a:ext>
              </a:extLst>
            </p:cNvPr>
            <p:cNvSpPr/>
            <p:nvPr/>
          </p:nvSpPr>
          <p:spPr>
            <a:xfrm rot="20179189" flipH="1">
              <a:off x="14865456" y="-1322069"/>
              <a:ext cx="3152968"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9B69D5A7-D781-C502-6C7B-F21380F8AEC3}"/>
                </a:ext>
              </a:extLst>
            </p:cNvPr>
            <p:cNvSpPr/>
            <p:nvPr/>
          </p:nvSpPr>
          <p:spPr>
            <a:xfrm rot="20179189" flipH="1">
              <a:off x="16859478" y="-1322069"/>
              <a:ext cx="3152968"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 name="Group 5">
            <a:extLst>
              <a:ext uri="{FF2B5EF4-FFF2-40B4-BE49-F238E27FC236}">
                <a16:creationId xmlns:a16="http://schemas.microsoft.com/office/drawing/2014/main" id="{A7867392-0B58-494C-1FC2-47FCF191FD04}"/>
              </a:ext>
            </a:extLst>
          </p:cNvPr>
          <p:cNvGrpSpPr>
            <a:grpSpLocks/>
          </p:cNvGrpSpPr>
          <p:nvPr userDrawn="1"/>
        </p:nvGrpSpPr>
        <p:grpSpPr bwMode="auto">
          <a:xfrm flipH="1">
            <a:off x="0" y="1400175"/>
            <a:ext cx="21047075" cy="5943600"/>
            <a:chOff x="6934200" y="5199888"/>
            <a:chExt cx="21047355" cy="5943600"/>
          </a:xfrm>
        </p:grpSpPr>
        <p:sp>
          <p:nvSpPr>
            <p:cNvPr id="7" name="Isosceles Triangle 6">
              <a:extLst>
                <a:ext uri="{FF2B5EF4-FFF2-40B4-BE49-F238E27FC236}">
                  <a16:creationId xmlns:a16="http://schemas.microsoft.com/office/drawing/2014/main" id="{0D1E29BC-37B5-F0A7-669B-37B7C21DA75A}"/>
                </a:ext>
              </a:extLst>
            </p:cNvPr>
            <p:cNvSpPr/>
            <p:nvPr/>
          </p:nvSpPr>
          <p:spPr>
            <a:xfrm rot="10800000">
              <a:off x="6934200" y="9390888"/>
              <a:ext cx="2033614" cy="175260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6A69F88D-8E92-8DC5-9EF4-EFD51A2A4CDE}"/>
                </a:ext>
              </a:extLst>
            </p:cNvPr>
            <p:cNvGrpSpPr>
              <a:grpSpLocks/>
            </p:cNvGrpSpPr>
            <p:nvPr/>
          </p:nvGrpSpPr>
          <p:grpSpPr bwMode="auto">
            <a:xfrm>
              <a:off x="6934200" y="5199888"/>
              <a:ext cx="21047355" cy="4191000"/>
              <a:chOff x="6934200" y="2667000"/>
              <a:chExt cx="21047355" cy="4191000"/>
            </a:xfrm>
          </p:grpSpPr>
          <p:sp>
            <p:nvSpPr>
              <p:cNvPr id="9" name="Rectangle 8">
                <a:extLst>
                  <a:ext uri="{FF2B5EF4-FFF2-40B4-BE49-F238E27FC236}">
                    <a16:creationId xmlns:a16="http://schemas.microsoft.com/office/drawing/2014/main" id="{F9A55666-B85B-E2F1-C835-E6BF9A934E9D}"/>
                  </a:ext>
                </a:extLst>
              </p:cNvPr>
              <p:cNvSpPr/>
              <p:nvPr/>
            </p:nvSpPr>
            <p:spPr>
              <a:xfrm>
                <a:off x="9220230" y="2667000"/>
                <a:ext cx="18761325" cy="419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B2900068-F22F-5E7B-629D-C926C87149BC}"/>
                  </a:ext>
                </a:extLst>
              </p:cNvPr>
              <p:cNvSpPr/>
              <p:nvPr/>
            </p:nvSpPr>
            <p:spPr>
              <a:xfrm>
                <a:off x="6934200" y="2667000"/>
                <a:ext cx="2286030" cy="4191000"/>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Tree>
    <p:extLst>
      <p:ext uri="{BB962C8B-B14F-4D97-AF65-F5344CB8AC3E}">
        <p14:creationId xmlns:p14="http://schemas.microsoft.com/office/powerpoint/2010/main" val="15495494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2159992" y="1052346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2159996" y="987528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92304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92304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163008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163008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2159996"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92304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163008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2159992" y="3210600"/>
            <a:ext cx="20059208" cy="52056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61979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101304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2823200" y="3204500"/>
            <a:ext cx="10130400" cy="773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51021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917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1383196" y="3204500"/>
            <a:ext cx="11570404" cy="8147936"/>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1244428" y="3204499"/>
            <a:ext cx="86616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1252798" y="962251"/>
            <a:ext cx="86616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1252802" y="1860377"/>
            <a:ext cx="86616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40117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6410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877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877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509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509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1047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1047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08668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1269360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12693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1252796" y="962251"/>
            <a:ext cx="1028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1252802" y="1860377"/>
            <a:ext cx="1028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084615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208983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122443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2103382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38659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8595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2" name="Google Shape;64;p15">
            <a:extLst>
              <a:ext uri="{FF2B5EF4-FFF2-40B4-BE49-F238E27FC236}">
                <a16:creationId xmlns:a16="http://schemas.microsoft.com/office/drawing/2014/main" id="{508ADD47-9D7C-D103-681A-2EBD7E98BFB0}"/>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0863" y="-711200"/>
            <a:ext cx="10017126" cy="7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10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440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60128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60128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93436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9036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9581313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305175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022236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1278771" y="11753031"/>
            <a:ext cx="219556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202954"/>
            <a:ext cx="19535564" cy="1345240"/>
          </a:xfrm>
          <a:prstGeom prst="rect">
            <a:avLst/>
          </a:prstGeom>
        </p:spPr>
        <p:txBody>
          <a:bodyPr anchor="ctr">
            <a:spAutoFit/>
          </a:bodyPr>
          <a:lstStyle>
            <a:lvl1pPr>
              <a:lnSpc>
                <a:spcPct val="80000"/>
              </a:lnSpc>
              <a:defRPr sz="9600" b="0" i="0">
                <a:solidFill>
                  <a:schemeClr val="tx2"/>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3486733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1252802"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1252798"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67632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67631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121920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121919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176208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176207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0930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2390396"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65160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106416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147672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88928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69448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2390396"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65160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106416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147672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88928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1472792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92304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92304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92304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163008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163008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163008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58403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12"/>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0813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3.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 id="2147485724" r:id="rId12"/>
    <p:sldLayoutId id="2147485725" r:id="rId13"/>
    <p:sldLayoutId id="2147485726" r:id="rId14"/>
    <p:sldLayoutId id="2147485727" r:id="rId15"/>
    <p:sldLayoutId id="2147485695" r:id="rId16"/>
    <p:sldLayoutId id="2147485696"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697" r:id="rId46"/>
    <p:sldLayoutId id="2147485756" r:id="rId47"/>
    <p:sldLayoutId id="2147485757" r:id="rId48"/>
    <p:sldLayoutId id="2147485698" r:id="rId49"/>
    <p:sldLayoutId id="2147485699" r:id="rId50"/>
    <p:sldLayoutId id="2147485758" r:id="rId51"/>
    <p:sldLayoutId id="2147485700" r:id="rId52"/>
    <p:sldLayoutId id="2147485702" r:id="rId53"/>
    <p:sldLayoutId id="2147485703" r:id="rId54"/>
    <p:sldLayoutId id="2147485759" r:id="rId55"/>
    <p:sldLayoutId id="2147485760" r:id="rId56"/>
    <p:sldLayoutId id="2147485967" r:id="rId57"/>
    <p:sldLayoutId id="2147485969" r:id="rId58"/>
    <p:sldLayoutId id="2147485970" r:id="rId59"/>
    <p:sldLayoutId id="2147485971" r:id="rId60"/>
  </p:sldLayoutIdLst>
  <p:hf sldNum="0" hdr="0" ftr="0" dt="0"/>
  <p:txStyles>
    <p:titleStyle>
      <a:lvl1pPr algn="l" defTabSz="1828800" rtl="0" eaLnBrk="0" fontAlgn="base" hangingPunct="0">
        <a:lnSpc>
          <a:spcPct val="90000"/>
        </a:lnSpc>
        <a:spcBef>
          <a:spcPct val="0"/>
        </a:spcBef>
        <a:spcAft>
          <a:spcPct val="0"/>
        </a:spcAft>
        <a:defRPr sz="8800" kern="1200">
          <a:solidFill>
            <a:schemeClr val="tx1"/>
          </a:solidFill>
          <a:latin typeface="+mj-lt"/>
          <a:ea typeface="+mj-ea"/>
          <a:cs typeface="+mj-cs"/>
        </a:defRPr>
      </a:lvl1pPr>
      <a:lvl2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2pPr>
      <a:lvl3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3pPr>
      <a:lvl4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4pPr>
      <a:lvl5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5pPr>
      <a:lvl6pPr marL="457200" algn="l" defTabSz="1828800" rtl="0" fontAlgn="base">
        <a:lnSpc>
          <a:spcPct val="90000"/>
        </a:lnSpc>
        <a:spcBef>
          <a:spcPct val="0"/>
        </a:spcBef>
        <a:spcAft>
          <a:spcPct val="0"/>
        </a:spcAft>
        <a:defRPr sz="8800">
          <a:solidFill>
            <a:schemeClr val="tx1"/>
          </a:solidFill>
          <a:latin typeface="Ubuntu" panose="020B0504030602030204" pitchFamily="34" charset="0"/>
        </a:defRPr>
      </a:lvl6pPr>
      <a:lvl7pPr marL="914400" algn="l" defTabSz="1828800" rtl="0" fontAlgn="base">
        <a:lnSpc>
          <a:spcPct val="90000"/>
        </a:lnSpc>
        <a:spcBef>
          <a:spcPct val="0"/>
        </a:spcBef>
        <a:spcAft>
          <a:spcPct val="0"/>
        </a:spcAft>
        <a:defRPr sz="8800">
          <a:solidFill>
            <a:schemeClr val="tx1"/>
          </a:solidFill>
          <a:latin typeface="Ubuntu" panose="020B0504030602030204" pitchFamily="34" charset="0"/>
        </a:defRPr>
      </a:lvl7pPr>
      <a:lvl8pPr marL="1371600" algn="l" defTabSz="1828800" rtl="0" fontAlgn="base">
        <a:lnSpc>
          <a:spcPct val="90000"/>
        </a:lnSpc>
        <a:spcBef>
          <a:spcPct val="0"/>
        </a:spcBef>
        <a:spcAft>
          <a:spcPct val="0"/>
        </a:spcAft>
        <a:defRPr sz="8800">
          <a:solidFill>
            <a:schemeClr val="tx1"/>
          </a:solidFill>
          <a:latin typeface="Ubuntu" panose="020B0504030602030204" pitchFamily="34" charset="0"/>
        </a:defRPr>
      </a:lvl8pPr>
      <a:lvl9pPr marL="1828800" algn="l" defTabSz="1828800" rtl="0" fontAlgn="base">
        <a:lnSpc>
          <a:spcPct val="90000"/>
        </a:lnSpc>
        <a:spcBef>
          <a:spcPct val="0"/>
        </a:spcBef>
        <a:spcAft>
          <a:spcPct val="0"/>
        </a:spcAft>
        <a:defRPr sz="8800">
          <a:solidFill>
            <a:schemeClr val="tx1"/>
          </a:solidFill>
          <a:latin typeface="Ubuntu" panose="020B0504030602030204" pitchFamily="34" charset="0"/>
        </a:defRPr>
      </a:lvl9pPr>
    </p:titleStyle>
    <p:bodyStyle>
      <a:lvl1pPr marL="457200" indent="-457200" algn="l" defTabSz="1828800" rtl="0" eaLnBrk="0" fontAlgn="base" hangingPunct="0">
        <a:lnSpc>
          <a:spcPct val="90000"/>
        </a:lnSpc>
        <a:spcBef>
          <a:spcPts val="2000"/>
        </a:spcBef>
        <a:spcAft>
          <a:spcPct val="0"/>
        </a:spcAft>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0" fontAlgn="base" hangingPunct="0">
        <a:lnSpc>
          <a:spcPct val="90000"/>
        </a:lnSpc>
        <a:spcBef>
          <a:spcPts val="1000"/>
        </a:spcBef>
        <a:spcAft>
          <a:spcPct val="0"/>
        </a:spcAft>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0" fontAlgn="base" hangingPunct="0">
        <a:lnSpc>
          <a:spcPct val="90000"/>
        </a:lnSpc>
        <a:spcBef>
          <a:spcPts val="1000"/>
        </a:spcBef>
        <a:spcAft>
          <a:spcPct val="0"/>
        </a:spcAft>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200" b="0" i="0">
                <a:solidFill>
                  <a:srgbClr val="06041F"/>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2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2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523580853"/>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968" r:id="rId57"/>
  </p:sldLayoutIdLst>
  <p:hf sldNum="0" hdr="0" ftr="0" dt="0"/>
  <p:txStyles>
    <p:titleStyle>
      <a:lvl1pPr algn="l" defTabSz="1828800" rtl="0" eaLnBrk="1" latinLnBrk="0" hangingPunct="1">
        <a:lnSpc>
          <a:spcPct val="9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90000"/>
        </a:lnSpc>
        <a:spcBef>
          <a:spcPts val="200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90000"/>
        </a:lnSpc>
        <a:spcBef>
          <a:spcPts val="100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90000"/>
        </a:lnSpc>
        <a:spcBef>
          <a:spcPts val="100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90000"/>
        </a:lnSpc>
        <a:spcBef>
          <a:spcPts val="100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90000"/>
        </a:lnSpc>
        <a:spcBef>
          <a:spcPts val="100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275802" y="730251"/>
            <a:ext cx="21031200" cy="2651126"/>
          </a:xfrm>
          <a:prstGeom prst="rect">
            <a:avLst/>
          </a:prstGeom>
        </p:spPr>
        <p:txBody>
          <a:bodyPr vert="horz" lIns="91440" tIns="45720" rIns="91440" bIns="45720" rtlCol="0" anchor="ctr">
            <a:no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275802" y="3651250"/>
            <a:ext cx="21031200" cy="8702676"/>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7" name="Slide Number Placeholder 1">
            <a:extLst>
              <a:ext uri="{FF2B5EF4-FFF2-40B4-BE49-F238E27FC236}">
                <a16:creationId xmlns:a16="http://schemas.microsoft.com/office/drawing/2014/main" id="{0CF6A14F-01A7-AF37-9FC3-756E8649B526}"/>
              </a:ext>
            </a:extLst>
          </p:cNvPr>
          <p:cNvSpPr>
            <a:spLocks noGrp="1"/>
          </p:cNvSpPr>
          <p:nvPr>
            <p:ph type="sldNum" sz="quarter" idx="4"/>
          </p:nvPr>
        </p:nvSpPr>
        <p:spPr>
          <a:xfrm>
            <a:off x="16820602" y="12712701"/>
            <a:ext cx="5486400" cy="730250"/>
          </a:xfrm>
          <a:prstGeom prst="rect">
            <a:avLst/>
          </a:prstGeom>
        </p:spPr>
        <p:txBody>
          <a:bodyPr/>
          <a:lstStyle>
            <a:lvl1pPr algn="r">
              <a:defRPr>
                <a:solidFill>
                  <a:schemeClr val="tx2"/>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5769200"/>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Lst>
  <p:hf sldNum="0" hdr="0" ftr="0" dt="0"/>
  <p:txStyles>
    <p:title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100000"/>
        </a:lnSpc>
        <a:spcBef>
          <a:spcPts val="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461">
          <p15:clr>
            <a:srgbClr val="F26B43"/>
          </p15:clr>
        </p15:guide>
        <p15:guide id="3" orient="horz" pos="527">
          <p15:clr>
            <a:srgbClr val="F26B43"/>
          </p15:clr>
        </p15:guide>
        <p15:guide id="4" pos="7197">
          <p15:clr>
            <a:srgbClr val="F26B43"/>
          </p15:clr>
        </p15:guide>
        <p15:guide id="5"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45.svg"/><Relationship Id="rId11" Type="http://schemas.openxmlformats.org/officeDocument/2006/relationships/image" Target="../media/image1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5623A-A180-CF9E-349D-12EA8707B96E}"/>
              </a:ext>
            </a:extLst>
          </p:cNvPr>
          <p:cNvSpPr txBox="1">
            <a:spLocks/>
          </p:cNvSpPr>
          <p:nvPr/>
        </p:nvSpPr>
        <p:spPr>
          <a:xfrm>
            <a:off x="975368" y="4807103"/>
            <a:ext cx="19777536" cy="3890330"/>
          </a:xfrm>
          <a:prstGeom prst="rect">
            <a:avLst/>
          </a:prstGeom>
        </p:spPr>
        <p:txBody>
          <a:bodyPr vert="horz" lIns="182880" tIns="91440" rIns="182880" bIns="91440" rtlCol="0" anchor="ctr">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lnSpc>
                <a:spcPct val="100000"/>
              </a:lnSpc>
            </a:pPr>
            <a:r>
              <a:rPr lang="en-US" sz="8800" dirty="0">
                <a:latin typeface="Equip Medium"/>
              </a:rPr>
              <a:t>Ecommerce Case Study</a:t>
            </a:r>
            <a:endParaRPr lang="en-US" sz="5400" dirty="0">
              <a:latin typeface="Equip Medium"/>
            </a:endParaRPr>
          </a:p>
          <a:p>
            <a:pPr algn="ctr">
              <a:lnSpc>
                <a:spcPct val="100000"/>
              </a:lnSpc>
            </a:pPr>
            <a:r>
              <a:rPr lang="en-US" sz="5400" dirty="0">
                <a:latin typeface="Equip Medium"/>
              </a:rPr>
              <a:t>“NAGP 2024-25”</a:t>
            </a:r>
            <a:endParaRPr lang="en-US" sz="5400" i="1" dirty="0">
              <a:latin typeface="Equip Medium"/>
            </a:endParaRPr>
          </a:p>
        </p:txBody>
      </p:sp>
      <p:sp>
        <p:nvSpPr>
          <p:cNvPr id="3" name="TextBox 2">
            <a:extLst>
              <a:ext uri="{FF2B5EF4-FFF2-40B4-BE49-F238E27FC236}">
                <a16:creationId xmlns:a16="http://schemas.microsoft.com/office/drawing/2014/main" id="{99DAA292-0FD3-5BCE-411F-6931AEE2DA0D}"/>
              </a:ext>
            </a:extLst>
          </p:cNvPr>
          <p:cNvSpPr txBox="1"/>
          <p:nvPr/>
        </p:nvSpPr>
        <p:spPr>
          <a:xfrm>
            <a:off x="975368" y="10672569"/>
            <a:ext cx="2105431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r"/>
            <a:r>
              <a:rPr lang="en-US" sz="4800" b="1" dirty="0">
                <a:solidFill>
                  <a:schemeClr val="bg1"/>
                </a:solidFill>
                <a:latin typeface="Equip Extended Light"/>
              </a:rPr>
              <a:t>Akshat Aggarwal</a:t>
            </a:r>
          </a:p>
        </p:txBody>
      </p:sp>
      <p:sp>
        <p:nvSpPr>
          <p:cNvPr id="9" name="TextBox 8">
            <a:extLst>
              <a:ext uri="{FF2B5EF4-FFF2-40B4-BE49-F238E27FC236}">
                <a16:creationId xmlns:a16="http://schemas.microsoft.com/office/drawing/2014/main" id="{20E20392-7FEB-79E5-3534-1B27F298E364}"/>
              </a:ext>
            </a:extLst>
          </p:cNvPr>
          <p:cNvSpPr txBox="1"/>
          <p:nvPr/>
        </p:nvSpPr>
        <p:spPr>
          <a:xfrm>
            <a:off x="19282580" y="1137766"/>
            <a:ext cx="433736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1" dirty="0">
                <a:solidFill>
                  <a:schemeClr val="bg1"/>
                </a:solidFill>
                <a:latin typeface="Equip Extended Light"/>
              </a:rPr>
              <a:t>NAGP</a:t>
            </a:r>
          </a:p>
        </p:txBody>
      </p:sp>
    </p:spTree>
    <p:extLst>
      <p:ext uri="{BB962C8B-B14F-4D97-AF65-F5344CB8AC3E}">
        <p14:creationId xmlns:p14="http://schemas.microsoft.com/office/powerpoint/2010/main" val="5628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22B8-D1FF-7F71-695E-CF5E6CC421D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8E2341C8-A010-4CA4-4060-9E7E0FCBDD35}"/>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Solution Overview and Solution Diagram</a:t>
            </a:r>
          </a:p>
        </p:txBody>
      </p:sp>
    </p:spTree>
    <p:extLst>
      <p:ext uri="{BB962C8B-B14F-4D97-AF65-F5344CB8AC3E}">
        <p14:creationId xmlns:p14="http://schemas.microsoft.com/office/powerpoint/2010/main" val="6519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154E-2725-72A1-34F5-549E46810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B153E0-7554-56A5-94C1-D3DC9F471F0C}"/>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8FC3A340-B473-3733-65D9-4DF9BF8FD1FF}"/>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CCF22-3BE4-52E6-8B1D-FD89FEA6055E}"/>
              </a:ext>
            </a:extLst>
          </p:cNvPr>
          <p:cNvSpPr txBox="1"/>
          <p:nvPr/>
        </p:nvSpPr>
        <p:spPr>
          <a:xfrm>
            <a:off x="1524821" y="2258304"/>
            <a:ext cx="18920638" cy="963340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Frontend</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Dynamic and responsive UI with a smooth user experience using React.</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Responsive Product Listing and filtering based on different filters.</a:t>
            </a:r>
          </a:p>
          <a:p>
            <a:pPr lvl="1">
              <a:buFont typeface="Arial" panose="020B0604020202020204" pitchFamily="34" charset="0"/>
              <a:buChar char="•"/>
            </a:pPr>
            <a:r>
              <a:rPr lang="en-US" sz="3200" dirty="0">
                <a:solidFill>
                  <a:schemeClr val="tx2"/>
                </a:solidFill>
                <a:latin typeface="Equip" panose="02000503030000020004" pitchFamily="2" charset="0"/>
                <a:ea typeface="Open Sans" panose="020B0606030504020204" pitchFamily="34" charset="0"/>
                <a:cs typeface="Open Sans" panose="020B0606030504020204" pitchFamily="34" charset="0"/>
              </a:rPr>
              <a:t>Secure Authentication leveraging Oauth 2.0 (GitHub) and traditional username-password mechanisms.</a:t>
            </a:r>
            <a:endPar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endParaRPr>
          </a:p>
          <a:p>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Backend – Microservices</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Product, Cart, Order, Inventory, Wishlist, Review, Search Service etc.</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Drool’s Rule Engine for managing dynamic pricing and discounts.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Kafka-based event-driven architecture for smooth inter-service communication.</a:t>
            </a:r>
          </a:p>
          <a:p>
            <a:pPr>
              <a:buFont typeface="Arial" panose="020B0604020202020204" pitchFamily="34" charset="0"/>
              <a:buChar char="•"/>
            </a:pPr>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Database &amp; Storage</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MySQL for structured data like orders &amp; user details.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Mongo DB - NoSQL for products data, carts and reviews.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S3 Bucket for storing images and static content.</a:t>
            </a:r>
          </a:p>
          <a:p>
            <a:pPr marL="571500" indent="-571500">
              <a:buFont typeface="Arial" panose="020B0604020202020204" pitchFamily="34" charset="0"/>
              <a:buChar char="•"/>
            </a:pPr>
            <a:endParaRPr lang="en-IN" sz="320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433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F261-7201-4FF3-EF4A-260CA4C0FC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EEDDC-9DFC-3CDD-ADFB-64827C4A182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8267C5C-74BD-7FE1-2281-E65D82BC34E6}"/>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3CB3C-CA40-B7F6-D5E8-335B653CBDE0}"/>
              </a:ext>
            </a:extLst>
          </p:cNvPr>
          <p:cNvSpPr txBox="1"/>
          <p:nvPr/>
        </p:nvSpPr>
        <p:spPr>
          <a:xfrm>
            <a:off x="1195697" y="2818799"/>
            <a:ext cx="18920638" cy="661719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AWS-based Deployment</a:t>
            </a:r>
          </a:p>
          <a:p>
            <a:endParaRPr lang="en-IN" sz="3200" dirty="0">
              <a:latin typeface="+mn-lt"/>
            </a:endParaRPr>
          </a:p>
          <a:p>
            <a:pPr lvl="1">
              <a:buFont typeface="Arial" panose="020B0604020202020204" pitchFamily="34" charset="0"/>
              <a:buChar char="•"/>
            </a:pPr>
            <a:r>
              <a:rPr lang="en-US" sz="3200" dirty="0">
                <a:solidFill>
                  <a:schemeClr val="tx2"/>
                </a:solidFill>
                <a:latin typeface="Equip" panose="02000503030000020004" pitchFamily="2" charset="0"/>
              </a:rPr>
              <a:t>AWS ECS with Fargate for deploying and scaling containerized microservices without server management.</a:t>
            </a:r>
          </a:p>
          <a:p>
            <a:pPr lvl="1">
              <a:buFont typeface="Arial" panose="020B0604020202020204" pitchFamily="34" charset="0"/>
              <a:buChar char="•"/>
            </a:pPr>
            <a:r>
              <a:rPr lang="en-IN" sz="3200" dirty="0">
                <a:solidFill>
                  <a:schemeClr val="tx2"/>
                </a:solidFill>
                <a:latin typeface="Equip" panose="02000503030000020004" pitchFamily="2" charset="0"/>
              </a:rPr>
              <a:t>CloudFront CDN for faster content delivery and AWS S3 for front-end Deployment.</a:t>
            </a:r>
          </a:p>
          <a:p>
            <a:pPr lvl="1">
              <a:buFont typeface="Arial" panose="020B0604020202020204" pitchFamily="34" charset="0"/>
              <a:buChar char="•"/>
            </a:pPr>
            <a:r>
              <a:rPr lang="en-IN" sz="3200" dirty="0">
                <a:solidFill>
                  <a:schemeClr val="tx2"/>
                </a:solidFill>
                <a:latin typeface="Equip" panose="02000503030000020004" pitchFamily="2" charset="0"/>
              </a:rPr>
              <a:t>AWS SNS &amp; SES for email &amp; push notifications.</a:t>
            </a:r>
          </a:p>
          <a:p>
            <a:pPr>
              <a:buFont typeface="Arial" panose="020B0604020202020204" pitchFamily="34" charset="0"/>
              <a:buChar char="•"/>
            </a:pPr>
            <a:endParaRPr lang="en-IN" sz="3200" dirty="0">
              <a:latin typeface="+mn-lt"/>
            </a:endParaRPr>
          </a:p>
          <a:p>
            <a:endParaRPr lang="en-IN" sz="3200" dirty="0">
              <a:latin typeface="+mn-lt"/>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Observability &amp; Security</a:t>
            </a:r>
          </a:p>
          <a:p>
            <a:endParaRPr lang="en-IN" sz="3200" dirty="0">
              <a:latin typeface="+mn-lt"/>
            </a:endParaRPr>
          </a:p>
          <a:p>
            <a:pPr lvl="1">
              <a:buFont typeface="Arial" panose="020B0604020202020204" pitchFamily="34" charset="0"/>
              <a:buChar char="•"/>
            </a:pPr>
            <a:r>
              <a:rPr lang="en-IN" sz="3200" dirty="0">
                <a:solidFill>
                  <a:schemeClr val="tx2"/>
                </a:solidFill>
                <a:latin typeface="Equip" panose="02000503030000020004" pitchFamily="2" charset="0"/>
              </a:rPr>
              <a:t>CloudWatch, CloudTrail &amp; AWS X-Ray for monitoring and debugging.</a:t>
            </a:r>
          </a:p>
          <a:p>
            <a:pPr lvl="1">
              <a:buFont typeface="Arial" panose="020B0604020202020204" pitchFamily="34" charset="0"/>
              <a:buChar char="•"/>
            </a:pPr>
            <a:r>
              <a:rPr lang="en-IN" sz="3200" dirty="0">
                <a:solidFill>
                  <a:schemeClr val="tx2"/>
                </a:solidFill>
                <a:latin typeface="Equip" panose="02000503030000020004" pitchFamily="2" charset="0"/>
              </a:rPr>
              <a:t>WAF &amp; Shield for enhanced security and access control.</a:t>
            </a:r>
          </a:p>
          <a:p>
            <a:pPr lvl="1">
              <a:buFont typeface="Arial" panose="020B0604020202020204" pitchFamily="34" charset="0"/>
              <a:buChar char="•"/>
            </a:pPr>
            <a:r>
              <a:rPr lang="en-IN" sz="3200" dirty="0">
                <a:solidFill>
                  <a:schemeClr val="tx2"/>
                </a:solidFill>
                <a:latin typeface="Equip" panose="02000503030000020004" pitchFamily="2" charset="0"/>
              </a:rPr>
              <a:t>Automated Backups &amp; Disaster Recovery for business continuity.</a:t>
            </a:r>
          </a:p>
        </p:txBody>
      </p:sp>
    </p:spTree>
    <p:extLst>
      <p:ext uri="{BB962C8B-B14F-4D97-AF65-F5344CB8AC3E}">
        <p14:creationId xmlns:p14="http://schemas.microsoft.com/office/powerpoint/2010/main" val="38848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CC9-49A1-BAAA-FF86-BD0FAC8A212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5AC17E-6BE8-CC06-9EB9-C543F8700643}"/>
              </a:ext>
            </a:extLst>
          </p:cNvPr>
          <p:cNvSpPr txBox="1"/>
          <p:nvPr/>
        </p:nvSpPr>
        <p:spPr>
          <a:xfrm>
            <a:off x="2635792" y="3794688"/>
            <a:ext cx="7838043" cy="8508148"/>
          </a:xfrm>
          <a:prstGeom prst="rect">
            <a:avLst/>
          </a:prstGeom>
          <a:noFill/>
        </p:spPr>
        <p:txBody>
          <a:bodyPr wrap="square" lIns="91440" tIns="45720" rIns="91440" bIns="45720" numCol="1" spcCol="288000" rtlCol="0" anchor="t">
            <a:noAutofit/>
          </a:bodyPr>
          <a:lstStyle/>
          <a:p>
            <a:pPr marL="228600" indent="-228600" algn="just">
              <a:lnSpc>
                <a:spcPct val="120000"/>
              </a:lnSpc>
              <a:spcAft>
                <a:spcPts val="600"/>
              </a:spcAft>
              <a:buClr>
                <a:schemeClr val="tx2"/>
              </a:buClr>
              <a:buSzPct val="140000"/>
              <a:buFont typeface="Arial" panose="020B0604020202020204" pitchFamily="34" charset="0"/>
              <a:buChar char="•"/>
              <a:defRPr/>
            </a:pPr>
            <a:endParaRPr lang="en-US" sz="2400" b="0" i="0" u="none" strike="noStrike" kern="1200" cap="none" spc="0" normalizeH="0" baseline="0" noProof="0" dirty="0">
              <a:ln>
                <a:noFill/>
              </a:ln>
              <a:solidFill>
                <a:srgbClr val="06041F"/>
              </a:solidFill>
              <a:effectLst/>
              <a:uLnTx/>
              <a:uFillTx/>
              <a:latin typeface="Equip Light"/>
            </a:endParaRPr>
          </a:p>
        </p:txBody>
      </p:sp>
      <p:sp>
        <p:nvSpPr>
          <p:cNvPr id="3" name="TextBox 2">
            <a:extLst>
              <a:ext uri="{FF2B5EF4-FFF2-40B4-BE49-F238E27FC236}">
                <a16:creationId xmlns:a16="http://schemas.microsoft.com/office/drawing/2014/main" id="{76F89A07-C2B1-41B2-6171-67AFBCF2FF16}"/>
              </a:ext>
            </a:extLst>
          </p:cNvPr>
          <p:cNvSpPr txBox="1"/>
          <p:nvPr/>
        </p:nvSpPr>
        <p:spPr>
          <a:xfrm>
            <a:off x="940515" y="766833"/>
            <a:ext cx="13205637" cy="646331"/>
          </a:xfrm>
          <a:prstGeom prst="rect">
            <a:avLst/>
          </a:prstGeom>
          <a:noFill/>
        </p:spPr>
        <p:txBody>
          <a:bodyPr wrap="square" rtlCol="0">
            <a:spAutoFit/>
          </a:bodyPr>
          <a:lstStyle/>
          <a:p>
            <a:r>
              <a:rPr lang="en-US" b="1" dirty="0">
                <a:solidFill>
                  <a:schemeClr val="tx2"/>
                </a:solidFill>
              </a:rPr>
              <a:t>Solution Diagram</a:t>
            </a:r>
            <a:endParaRPr lang="en-IN" b="1" dirty="0">
              <a:solidFill>
                <a:schemeClr val="tx2"/>
              </a:solidFill>
            </a:endParaRPr>
          </a:p>
        </p:txBody>
      </p:sp>
      <p:cxnSp>
        <p:nvCxnSpPr>
          <p:cNvPr id="4" name="Straight Connector 3">
            <a:extLst>
              <a:ext uri="{FF2B5EF4-FFF2-40B4-BE49-F238E27FC236}">
                <a16:creationId xmlns:a16="http://schemas.microsoft.com/office/drawing/2014/main" id="{8B927D86-72D6-B53F-5F70-C912F4EF60EB}"/>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5F791781-7270-1FF8-0E21-38583E81A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740" y="2147778"/>
            <a:ext cx="20903609" cy="9664840"/>
          </a:xfrm>
          <a:prstGeom prst="rect">
            <a:avLst/>
          </a:prstGeom>
        </p:spPr>
      </p:pic>
    </p:spTree>
    <p:extLst>
      <p:ext uri="{BB962C8B-B14F-4D97-AF65-F5344CB8AC3E}">
        <p14:creationId xmlns:p14="http://schemas.microsoft.com/office/powerpoint/2010/main" val="21785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AA58-F331-5D32-04B5-905F28F879B0}"/>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DC34240-519A-8DBE-3937-9CB29701940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High Level Architecture Diagram</a:t>
            </a:r>
          </a:p>
        </p:txBody>
      </p:sp>
    </p:spTree>
    <p:extLst>
      <p:ext uri="{BB962C8B-B14F-4D97-AF65-F5344CB8AC3E}">
        <p14:creationId xmlns:p14="http://schemas.microsoft.com/office/powerpoint/2010/main" val="17719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B7874611-81F5-66D1-08FE-AF355F232422}"/>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0DCACD9-75DE-A1D1-48DE-263F3D38400E}"/>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High Level Architecture Diagram</a:t>
            </a:r>
            <a:endParaRPr lang="en-US" sz="4800" dirty="0"/>
          </a:p>
        </p:txBody>
      </p:sp>
      <p:cxnSp>
        <p:nvCxnSpPr>
          <p:cNvPr id="6" name="Straight Connector 5">
            <a:extLst>
              <a:ext uri="{FF2B5EF4-FFF2-40B4-BE49-F238E27FC236}">
                <a16:creationId xmlns:a16="http://schemas.microsoft.com/office/drawing/2014/main" id="{1B2AE0F2-F85E-A747-8E26-25E135E191C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B613E3DD-2480-02D2-A0C1-6F2CA367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777" y="2849531"/>
            <a:ext cx="19989210" cy="9037670"/>
          </a:xfrm>
          <a:prstGeom prst="rect">
            <a:avLst/>
          </a:prstGeom>
        </p:spPr>
      </p:pic>
    </p:spTree>
    <p:extLst>
      <p:ext uri="{BB962C8B-B14F-4D97-AF65-F5344CB8AC3E}">
        <p14:creationId xmlns:p14="http://schemas.microsoft.com/office/powerpoint/2010/main" val="15476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3374-22B1-DE74-6DCA-02BA6BEB03CE}"/>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68B6318-D36F-5ACC-CA4D-51B636D7D5D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Deployment Diagram</a:t>
            </a:r>
          </a:p>
        </p:txBody>
      </p:sp>
    </p:spTree>
    <p:extLst>
      <p:ext uri="{BB962C8B-B14F-4D97-AF65-F5344CB8AC3E}">
        <p14:creationId xmlns:p14="http://schemas.microsoft.com/office/powerpoint/2010/main" val="7787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6506-BB80-6EEB-73AE-4161C7E895C8}"/>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E66A6FE2-8219-6C13-5BCF-7A749546E406}"/>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25D9D4D-D2A2-8BE4-8E87-E05C18280E81}"/>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Deployment Diagram</a:t>
            </a:r>
            <a:endParaRPr lang="en-US" sz="4800" dirty="0"/>
          </a:p>
        </p:txBody>
      </p:sp>
      <p:cxnSp>
        <p:nvCxnSpPr>
          <p:cNvPr id="6" name="Straight Connector 5">
            <a:extLst>
              <a:ext uri="{FF2B5EF4-FFF2-40B4-BE49-F238E27FC236}">
                <a16:creationId xmlns:a16="http://schemas.microsoft.com/office/drawing/2014/main" id="{97051515-2949-720D-D650-E39FF9DD93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6A330E04-25BC-4281-9DB7-764E60A6E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126" y="2218034"/>
            <a:ext cx="20669693" cy="10713147"/>
          </a:xfrm>
          <a:prstGeom prst="rect">
            <a:avLst/>
          </a:prstGeom>
        </p:spPr>
      </p:pic>
    </p:spTree>
    <p:extLst>
      <p:ext uri="{BB962C8B-B14F-4D97-AF65-F5344CB8AC3E}">
        <p14:creationId xmlns:p14="http://schemas.microsoft.com/office/powerpoint/2010/main" val="207496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BC3A-0DF5-1687-5528-49501BFB6A3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7AA9F08D-D934-032E-1E9E-5F1977D76036}"/>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Technology Stack</a:t>
            </a:r>
          </a:p>
        </p:txBody>
      </p:sp>
    </p:spTree>
    <p:extLst>
      <p:ext uri="{BB962C8B-B14F-4D97-AF65-F5344CB8AC3E}">
        <p14:creationId xmlns:p14="http://schemas.microsoft.com/office/powerpoint/2010/main" val="293449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4CCB-F6EE-2EBE-8250-3D5E0264517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A11BE646-977E-6B4E-583F-1117E839BC29}"/>
              </a:ext>
            </a:extLst>
          </p:cNvPr>
          <p:cNvSpPr>
            <a:spLocks noGrp="1"/>
          </p:cNvSpPr>
          <p:nvPr/>
        </p:nvSpPr>
        <p:spPr>
          <a:xfrm>
            <a:off x="940515" y="2218033"/>
            <a:ext cx="18729718" cy="113980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F3A999F2-2D67-CD2C-3BA2-61E1461673F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Technology Stack</a:t>
            </a:r>
            <a:endParaRPr lang="en-US" sz="4800" dirty="0"/>
          </a:p>
        </p:txBody>
      </p:sp>
      <p:cxnSp>
        <p:nvCxnSpPr>
          <p:cNvPr id="6" name="Straight Connector 5">
            <a:extLst>
              <a:ext uri="{FF2B5EF4-FFF2-40B4-BE49-F238E27FC236}">
                <a16:creationId xmlns:a16="http://schemas.microsoft.com/office/drawing/2014/main" id="{1E940E02-2766-A92C-B4EE-75AABAF42C2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CDCABC-E355-3699-3F4A-37F83C57441D}"/>
              </a:ext>
            </a:extLst>
          </p:cNvPr>
          <p:cNvGrpSpPr/>
          <p:nvPr/>
        </p:nvGrpSpPr>
        <p:grpSpPr>
          <a:xfrm>
            <a:off x="940515" y="2218023"/>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B2AC8A1E-70B9-50DD-4FFC-8E60BD659B0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8446F0FD-5454-0B14-CD51-A767CE345F70}"/>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grpSp>
      <p:sp>
        <p:nvSpPr>
          <p:cNvPr id="9" name="TextBox 8">
            <a:extLst>
              <a:ext uri="{FF2B5EF4-FFF2-40B4-BE49-F238E27FC236}">
                <a16:creationId xmlns:a16="http://schemas.microsoft.com/office/drawing/2014/main" id="{C8206F83-E7C7-B044-1570-C71769D0E7AE}"/>
              </a:ext>
            </a:extLst>
          </p:cNvPr>
          <p:cNvSpPr txBox="1"/>
          <p:nvPr/>
        </p:nvSpPr>
        <p:spPr>
          <a:xfrm>
            <a:off x="1101941" y="2656007"/>
            <a:ext cx="17219894" cy="8956298"/>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Equip" panose="02000503030000020004" pitchFamily="2" charset="0"/>
              </a:rPr>
              <a:t>Frontend  – React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Backend – Java, Spring Boot (Microservices)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Image storage – S3 Bucket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Events Queue – Kafka</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Search Engine – Elastic Search</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Databases – SQL and NO-SQL</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Logging and Monitoring – AWS CloudTrail,  AWS CloudWatch,  AWS X-Ray</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Notification  - AWS SNS, AWS SES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CDN – AWS CloudFront</a:t>
            </a:r>
          </a:p>
          <a:p>
            <a:endParaRPr lang="en-IN" sz="3200" dirty="0">
              <a:solidFill>
                <a:schemeClr val="bg1"/>
              </a:solidFill>
              <a:latin typeface="Equip" panose="02000503030000020004" pitchFamily="2" charset="0"/>
            </a:endParaRPr>
          </a:p>
        </p:txBody>
      </p:sp>
    </p:spTree>
    <p:extLst>
      <p:ext uri="{BB962C8B-B14F-4D97-AF65-F5344CB8AC3E}">
        <p14:creationId xmlns:p14="http://schemas.microsoft.com/office/powerpoint/2010/main" val="42951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694" y="185909"/>
            <a:ext cx="21539200" cy="812800"/>
          </a:xfrm>
          <a:prstGeom prst="rect">
            <a:avLst/>
          </a:prstGeom>
        </p:spPr>
      </p:pic>
      <p:sp>
        <p:nvSpPr>
          <p:cNvPr id="43" name="Text Placeholder 8">
            <a:extLst>
              <a:ext uri="{FF2B5EF4-FFF2-40B4-BE49-F238E27FC236}">
                <a16:creationId xmlns:a16="http://schemas.microsoft.com/office/drawing/2014/main" id="{5E3A2820-97D6-2AEB-37DA-3F1122FABC39}"/>
              </a:ext>
            </a:extLst>
          </p:cNvPr>
          <p:cNvSpPr txBox="1">
            <a:spLocks/>
          </p:cNvSpPr>
          <p:nvPr/>
        </p:nvSpPr>
        <p:spPr>
          <a:xfrm>
            <a:off x="12192000" y="4518686"/>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Understanding of Problem / Use-case</a:t>
            </a:r>
            <a:endParaRPr lang="en-IN" sz="2800" dirty="0">
              <a:solidFill>
                <a:schemeClr val="tx2"/>
              </a:solidFill>
              <a:latin typeface="Equip"/>
            </a:endParaRPr>
          </a:p>
        </p:txBody>
      </p:sp>
      <p:sp>
        <p:nvSpPr>
          <p:cNvPr id="44" name="Rectangle 43">
            <a:extLst>
              <a:ext uri="{FF2B5EF4-FFF2-40B4-BE49-F238E27FC236}">
                <a16:creationId xmlns:a16="http://schemas.microsoft.com/office/drawing/2014/main" id="{39D9F4F1-ACBB-9DD6-2A02-30C5C9762D90}"/>
              </a:ext>
            </a:extLst>
          </p:cNvPr>
          <p:cNvSpPr/>
          <p:nvPr/>
        </p:nvSpPr>
        <p:spPr>
          <a:xfrm>
            <a:off x="11320212" y="4518664"/>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01</a:t>
            </a:r>
          </a:p>
        </p:txBody>
      </p:sp>
      <p:sp>
        <p:nvSpPr>
          <p:cNvPr id="45" name="Rectangle 44">
            <a:extLst>
              <a:ext uri="{FF2B5EF4-FFF2-40B4-BE49-F238E27FC236}">
                <a16:creationId xmlns:a16="http://schemas.microsoft.com/office/drawing/2014/main" id="{70E5D552-D2DE-D9A7-EBB5-6C975044F87C}"/>
              </a:ext>
            </a:extLst>
          </p:cNvPr>
          <p:cNvSpPr/>
          <p:nvPr/>
        </p:nvSpPr>
        <p:spPr>
          <a:xfrm>
            <a:off x="11317290" y="5338380"/>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02</a:t>
            </a:r>
          </a:p>
        </p:txBody>
      </p:sp>
      <p:sp>
        <p:nvSpPr>
          <p:cNvPr id="47" name="Rectangle 46">
            <a:extLst>
              <a:ext uri="{FF2B5EF4-FFF2-40B4-BE49-F238E27FC236}">
                <a16:creationId xmlns:a16="http://schemas.microsoft.com/office/drawing/2014/main" id="{B34205DF-0ED3-8AAC-4DDA-7A292DF5C1E7}"/>
              </a:ext>
            </a:extLst>
          </p:cNvPr>
          <p:cNvSpPr/>
          <p:nvPr/>
        </p:nvSpPr>
        <p:spPr>
          <a:xfrm>
            <a:off x="11309620" y="6297817"/>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03</a:t>
            </a:r>
          </a:p>
        </p:txBody>
      </p:sp>
      <p:sp>
        <p:nvSpPr>
          <p:cNvPr id="49" name="Text Placeholder 8">
            <a:extLst>
              <a:ext uri="{FF2B5EF4-FFF2-40B4-BE49-F238E27FC236}">
                <a16:creationId xmlns:a16="http://schemas.microsoft.com/office/drawing/2014/main" id="{EBACD0CB-92A2-57D3-BA3C-7F618A28A19A}"/>
              </a:ext>
            </a:extLst>
          </p:cNvPr>
          <p:cNvSpPr txBox="1">
            <a:spLocks/>
          </p:cNvSpPr>
          <p:nvPr/>
        </p:nvSpPr>
        <p:spPr>
          <a:xfrm>
            <a:off x="12147098" y="6425219"/>
            <a:ext cx="7531434" cy="550087"/>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914400">
              <a:lnSpc>
                <a:spcPct val="80000"/>
              </a:lnSpc>
              <a:defRPr/>
            </a:pPr>
            <a:r>
              <a:rPr kumimoji="0" lang="en-US" sz="2800" i="0" u="none" strike="noStrike" kern="1200" cap="none" spc="0" normalizeH="0" baseline="0" noProof="0" dirty="0">
                <a:ln>
                  <a:noFill/>
                </a:ln>
                <a:solidFill>
                  <a:schemeClr val="tx2"/>
                </a:solidFill>
                <a:effectLst/>
                <a:uLnTx/>
                <a:uFillTx/>
                <a:latin typeface="Equip" panose="02000503030000020004" pitchFamily="2" charset="0"/>
                <a:ea typeface="+mj-ea"/>
                <a:cs typeface="+mj-cs"/>
              </a:rPr>
              <a:t>Artifacts (UML Diagram)</a:t>
            </a:r>
          </a:p>
        </p:txBody>
      </p:sp>
      <p:sp>
        <p:nvSpPr>
          <p:cNvPr id="50" name="Rectangle 49">
            <a:extLst>
              <a:ext uri="{FF2B5EF4-FFF2-40B4-BE49-F238E27FC236}">
                <a16:creationId xmlns:a16="http://schemas.microsoft.com/office/drawing/2014/main" id="{6AFD68B7-D8DD-2ADD-11EE-C933C879C5CD}"/>
              </a:ext>
            </a:extLst>
          </p:cNvPr>
          <p:cNvSpPr/>
          <p:nvPr/>
        </p:nvSpPr>
        <p:spPr>
          <a:xfrm>
            <a:off x="11332017" y="7059616"/>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04</a:t>
            </a:r>
          </a:p>
        </p:txBody>
      </p:sp>
      <p:cxnSp>
        <p:nvCxnSpPr>
          <p:cNvPr id="53" name="Straight Connector 52">
            <a:extLst>
              <a:ext uri="{FF2B5EF4-FFF2-40B4-BE49-F238E27FC236}">
                <a16:creationId xmlns:a16="http://schemas.microsoft.com/office/drawing/2014/main" id="{0DF01F1A-D6B7-3E01-AB4F-9E4BDDA7F7BE}"/>
              </a:ext>
            </a:extLst>
          </p:cNvPr>
          <p:cNvCxnSpPr/>
          <p:nvPr/>
        </p:nvCxnSpPr>
        <p:spPr>
          <a:xfrm>
            <a:off x="11320211" y="5224089"/>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D509EA-0A04-BA14-5DED-42C439C65C18}"/>
              </a:ext>
            </a:extLst>
          </p:cNvPr>
          <p:cNvCxnSpPr/>
          <p:nvPr/>
        </p:nvCxnSpPr>
        <p:spPr>
          <a:xfrm>
            <a:off x="11320211" y="6158700"/>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6162E9-5BFE-8473-6593-C8F997F600DA}"/>
              </a:ext>
            </a:extLst>
          </p:cNvPr>
          <p:cNvCxnSpPr/>
          <p:nvPr/>
        </p:nvCxnSpPr>
        <p:spPr>
          <a:xfrm>
            <a:off x="11416768" y="707390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35FA9-69A5-D4E9-6826-FD23E15AADF3}"/>
              </a:ext>
            </a:extLst>
          </p:cNvPr>
          <p:cNvCxnSpPr/>
          <p:nvPr/>
        </p:nvCxnSpPr>
        <p:spPr>
          <a:xfrm>
            <a:off x="11309620" y="795375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4" name="Image 0" descr="preencoded.png">
            <a:extLst>
              <a:ext uri="{FF2B5EF4-FFF2-40B4-BE49-F238E27FC236}">
                <a16:creationId xmlns:a16="http://schemas.microsoft.com/office/drawing/2014/main" id="{30C27F3C-9E74-FE4B-C2B5-BD73A651A2F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66" y="0"/>
            <a:ext cx="9144000" cy="13716000"/>
          </a:xfrm>
          <a:prstGeom prst="rect">
            <a:avLst/>
          </a:prstGeom>
        </p:spPr>
      </p:pic>
      <p:pic>
        <p:nvPicPr>
          <p:cNvPr id="65" name="Image 1" descr="preencoded.png">
            <a:extLst>
              <a:ext uri="{FF2B5EF4-FFF2-40B4-BE49-F238E27FC236}">
                <a16:creationId xmlns:a16="http://schemas.microsoft.com/office/drawing/2014/main" id="{459D177A-4313-4733-BC57-308610E3983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981" y="-287324"/>
            <a:ext cx="10250834" cy="14722450"/>
          </a:xfrm>
          <a:prstGeom prst="rect">
            <a:avLst/>
          </a:prstGeom>
        </p:spPr>
      </p:pic>
      <p:pic>
        <p:nvPicPr>
          <p:cNvPr id="66" name="Image 3" descr="preencoded.png">
            <a:extLst>
              <a:ext uri="{FF2B5EF4-FFF2-40B4-BE49-F238E27FC236}">
                <a16:creationId xmlns:a16="http://schemas.microsoft.com/office/drawing/2014/main" id="{BC786FBC-8E38-9279-1EC5-3095572B48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00201" y="6286501"/>
            <a:ext cx="3448050" cy="1733550"/>
          </a:xfrm>
          <a:prstGeom prst="rect">
            <a:avLst/>
          </a:prstGeom>
        </p:spPr>
      </p:pic>
      <p:sp>
        <p:nvSpPr>
          <p:cNvPr id="68" name="Text 0">
            <a:extLst>
              <a:ext uri="{FF2B5EF4-FFF2-40B4-BE49-F238E27FC236}">
                <a16:creationId xmlns:a16="http://schemas.microsoft.com/office/drawing/2014/main" id="{CCDE7881-FDAE-E8F8-8F98-883B78E73315}"/>
              </a:ext>
            </a:extLst>
          </p:cNvPr>
          <p:cNvSpPr/>
          <p:nvPr/>
        </p:nvSpPr>
        <p:spPr>
          <a:xfrm>
            <a:off x="1562100" y="5041906"/>
            <a:ext cx="6286500" cy="1143000"/>
          </a:xfrm>
          <a:prstGeom prst="rect">
            <a:avLst/>
          </a:prstGeom>
          <a:noFill/>
          <a:ln/>
        </p:spPr>
        <p:txBody>
          <a:bodyPr wrap="square" lIns="0" tIns="0" rIns="0" bIns="0" rtlCol="0" anchor="t"/>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l">
              <a:lnSpc>
                <a:spcPts val="9000"/>
              </a:lnSpc>
            </a:pPr>
            <a:r>
              <a:rPr lang="en-US" sz="8000" b="1" i="0">
                <a:solidFill>
                  <a:srgbClr val="FFFFFF"/>
                </a:solidFill>
                <a:latin typeface="Equip Extended Bold" pitchFamily="34" charset="0"/>
                <a:ea typeface="Equip Extended Bold" pitchFamily="34" charset="-122"/>
                <a:cs typeface="Equip Extended Bold" pitchFamily="34" charset="-120"/>
              </a:rPr>
              <a:t>Table of contents</a:t>
            </a:r>
            <a:endParaRPr lang="en-US" sz="8000"/>
          </a:p>
        </p:txBody>
      </p:sp>
      <p:pic>
        <p:nvPicPr>
          <p:cNvPr id="3" name="Graphic 2">
            <a:extLst>
              <a:ext uri="{FF2B5EF4-FFF2-40B4-BE49-F238E27FC236}">
                <a16:creationId xmlns:a16="http://schemas.microsoft.com/office/drawing/2014/main" id="{A188513F-E80F-39E0-8519-82523332D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65" y="344170"/>
            <a:ext cx="1627198" cy="1430156"/>
          </a:xfrm>
          <a:prstGeom prst="rect">
            <a:avLst/>
          </a:prstGeom>
        </p:spPr>
      </p:pic>
      <p:sp>
        <p:nvSpPr>
          <p:cNvPr id="8" name="TextBox 7">
            <a:extLst>
              <a:ext uri="{FF2B5EF4-FFF2-40B4-BE49-F238E27FC236}">
                <a16:creationId xmlns:a16="http://schemas.microsoft.com/office/drawing/2014/main" id="{B58934FA-3E13-4D25-9AEE-46076FE58F89}"/>
              </a:ext>
            </a:extLst>
          </p:cNvPr>
          <p:cNvSpPr txBox="1"/>
          <p:nvPr/>
        </p:nvSpPr>
        <p:spPr>
          <a:xfrm>
            <a:off x="12092028" y="5364980"/>
            <a:ext cx="9948540" cy="724365"/>
          </a:xfrm>
          <a:prstGeom prst="rect">
            <a:avLst/>
          </a:prstGeom>
          <a:noFill/>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ts val="4480"/>
              </a:lnSpc>
            </a:pPr>
            <a:r>
              <a:rPr lang="en-US" sz="2800" dirty="0">
                <a:solidFill>
                  <a:schemeClr val="tx2"/>
                </a:solidFill>
                <a:latin typeface="Equip" panose="02000503030000020004" pitchFamily="2" charset="0"/>
              </a:rPr>
              <a:t>Design Considerations (NFR’s)</a:t>
            </a:r>
          </a:p>
        </p:txBody>
      </p:sp>
      <p:sp>
        <p:nvSpPr>
          <p:cNvPr id="6" name="Text Placeholder 8">
            <a:extLst>
              <a:ext uri="{FF2B5EF4-FFF2-40B4-BE49-F238E27FC236}">
                <a16:creationId xmlns:a16="http://schemas.microsoft.com/office/drawing/2014/main" id="{5D4313A9-0DB4-A021-5246-F4251EF06251}"/>
              </a:ext>
            </a:extLst>
          </p:cNvPr>
          <p:cNvSpPr txBox="1">
            <a:spLocks/>
          </p:cNvSpPr>
          <p:nvPr/>
        </p:nvSpPr>
        <p:spPr>
          <a:xfrm>
            <a:off x="12159974" y="7213017"/>
            <a:ext cx="8892007"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Solution Overview and Solution Diagram</a:t>
            </a:r>
            <a:endParaRPr lang="en-US" sz="2800" dirty="0">
              <a:solidFill>
                <a:schemeClr val="tx2"/>
              </a:solidFill>
              <a:latin typeface="Equip" panose="02000503030000020004" pitchFamily="2" charset="77"/>
            </a:endParaRPr>
          </a:p>
        </p:txBody>
      </p:sp>
      <p:sp>
        <p:nvSpPr>
          <p:cNvPr id="2" name="Rectangle 1">
            <a:extLst>
              <a:ext uri="{FF2B5EF4-FFF2-40B4-BE49-F238E27FC236}">
                <a16:creationId xmlns:a16="http://schemas.microsoft.com/office/drawing/2014/main" id="{502ADCCD-5956-E7AA-622A-F9E273BD56D7}"/>
              </a:ext>
            </a:extLst>
          </p:cNvPr>
          <p:cNvSpPr/>
          <p:nvPr/>
        </p:nvSpPr>
        <p:spPr>
          <a:xfrm>
            <a:off x="11317290" y="8016153"/>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05</a:t>
            </a:r>
          </a:p>
        </p:txBody>
      </p:sp>
      <p:cxnSp>
        <p:nvCxnSpPr>
          <p:cNvPr id="5" name="Straight Connector 4">
            <a:extLst>
              <a:ext uri="{FF2B5EF4-FFF2-40B4-BE49-F238E27FC236}">
                <a16:creationId xmlns:a16="http://schemas.microsoft.com/office/drawing/2014/main" id="{3D0E59DF-F57F-86DC-99CA-F65FD009CF56}"/>
              </a:ext>
            </a:extLst>
          </p:cNvPr>
          <p:cNvCxnSpPr/>
          <p:nvPr/>
        </p:nvCxnSpPr>
        <p:spPr>
          <a:xfrm>
            <a:off x="11294893" y="8910288"/>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6A96FB85-EA4A-DB10-19EE-1C55450EFEA8}"/>
              </a:ext>
            </a:extLst>
          </p:cNvPr>
          <p:cNvSpPr txBox="1">
            <a:spLocks/>
          </p:cNvSpPr>
          <p:nvPr/>
        </p:nvSpPr>
        <p:spPr>
          <a:xfrm>
            <a:off x="12145248" y="8169554"/>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panose="02000503030000020004" pitchFamily="2" charset="77"/>
              </a:rPr>
              <a:t>High Level Architecture Diagram</a:t>
            </a:r>
          </a:p>
        </p:txBody>
      </p:sp>
      <p:sp>
        <p:nvSpPr>
          <p:cNvPr id="9" name="Rectangle 8">
            <a:extLst>
              <a:ext uri="{FF2B5EF4-FFF2-40B4-BE49-F238E27FC236}">
                <a16:creationId xmlns:a16="http://schemas.microsoft.com/office/drawing/2014/main" id="{5AAE2057-53E7-23AC-8A0A-C33EE1D34B15}"/>
              </a:ext>
            </a:extLst>
          </p:cNvPr>
          <p:cNvSpPr/>
          <p:nvPr/>
        </p:nvSpPr>
        <p:spPr>
          <a:xfrm>
            <a:off x="8120457" y="8872208"/>
            <a:ext cx="7197465"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a:t>
            </a:r>
            <a:r>
              <a:rPr lang="en-US" sz="3200" b="1" kern="0" dirty="0">
                <a:solidFill>
                  <a:srgbClr val="060320"/>
                </a:solidFill>
                <a:latin typeface="Equip Extended Bold"/>
                <a:cs typeface="Calibri" panose="020F0502020204030204" pitchFamily="34" charset="0"/>
                <a:sym typeface="Equip-Light"/>
              </a:rPr>
              <a:t>6</a:t>
            </a:r>
            <a:endPar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endParaRPr>
          </a:p>
        </p:txBody>
      </p:sp>
      <p:cxnSp>
        <p:nvCxnSpPr>
          <p:cNvPr id="10" name="Straight Connector 9">
            <a:extLst>
              <a:ext uri="{FF2B5EF4-FFF2-40B4-BE49-F238E27FC236}">
                <a16:creationId xmlns:a16="http://schemas.microsoft.com/office/drawing/2014/main" id="{7973A55D-28F1-FC21-2E00-2FF2F82CC680}"/>
              </a:ext>
            </a:extLst>
          </p:cNvPr>
          <p:cNvCxnSpPr/>
          <p:nvPr/>
        </p:nvCxnSpPr>
        <p:spPr>
          <a:xfrm>
            <a:off x="11294893" y="9766343"/>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9BDDCAA6-DA04-3F44-CBCE-4F13C17EAFCD}"/>
              </a:ext>
            </a:extLst>
          </p:cNvPr>
          <p:cNvSpPr txBox="1">
            <a:spLocks/>
          </p:cNvSpPr>
          <p:nvPr/>
        </p:nvSpPr>
        <p:spPr>
          <a:xfrm>
            <a:off x="12145248" y="9025609"/>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Deployment Diagram</a:t>
            </a:r>
            <a:endParaRPr lang="en-US" sz="2800" dirty="0">
              <a:solidFill>
                <a:schemeClr val="tx2"/>
              </a:solidFill>
              <a:latin typeface="Equip" panose="02000503030000020004" pitchFamily="2" charset="77"/>
            </a:endParaRPr>
          </a:p>
        </p:txBody>
      </p:sp>
      <p:sp>
        <p:nvSpPr>
          <p:cNvPr id="12" name="Rectangle 11">
            <a:extLst>
              <a:ext uri="{FF2B5EF4-FFF2-40B4-BE49-F238E27FC236}">
                <a16:creationId xmlns:a16="http://schemas.microsoft.com/office/drawing/2014/main" id="{783DEDA8-48D5-1D2C-64D9-F3EEC5167B18}"/>
              </a:ext>
            </a:extLst>
          </p:cNvPr>
          <p:cNvSpPr/>
          <p:nvPr/>
        </p:nvSpPr>
        <p:spPr>
          <a:xfrm>
            <a:off x="11332017" y="9891525"/>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07</a:t>
            </a:r>
            <a:endParaRPr lang="en-IN" sz="3200" b="1" kern="0" dirty="0">
              <a:solidFill>
                <a:srgbClr val="060320"/>
              </a:solidFill>
              <a:latin typeface="Equip Extended Bold"/>
              <a:cs typeface="Calibri" panose="020F0502020204030204" pitchFamily="34" charset="0"/>
            </a:endParaRPr>
          </a:p>
        </p:txBody>
      </p:sp>
      <p:sp>
        <p:nvSpPr>
          <p:cNvPr id="14" name="TextBox 13">
            <a:extLst>
              <a:ext uri="{FF2B5EF4-FFF2-40B4-BE49-F238E27FC236}">
                <a16:creationId xmlns:a16="http://schemas.microsoft.com/office/drawing/2014/main" id="{1AAE4664-6E96-3A95-3E0A-0E3BBA1460C2}"/>
              </a:ext>
            </a:extLst>
          </p:cNvPr>
          <p:cNvSpPr txBox="1"/>
          <p:nvPr/>
        </p:nvSpPr>
        <p:spPr>
          <a:xfrm>
            <a:off x="12219294" y="9960377"/>
            <a:ext cx="11182179" cy="954107"/>
          </a:xfrm>
          <a:prstGeom prst="rect">
            <a:avLst/>
          </a:prstGeom>
          <a:noFill/>
        </p:spPr>
        <p:txBody>
          <a:bodyPr wrap="square">
            <a:spAutoFit/>
          </a:bodyPr>
          <a:lstStyle/>
          <a:p>
            <a:r>
              <a:rPr lang="en-US" sz="2800" dirty="0">
                <a:solidFill>
                  <a:schemeClr val="tx2"/>
                </a:solidFill>
                <a:latin typeface="Equip"/>
              </a:rPr>
              <a:t>Technology Stack</a:t>
            </a:r>
            <a:endParaRPr lang="en-US" sz="2800" dirty="0">
              <a:solidFill>
                <a:schemeClr val="tx2"/>
              </a:solidFill>
              <a:latin typeface="Equip" panose="02000503030000020004" pitchFamily="2" charset="77"/>
            </a:endParaRPr>
          </a:p>
          <a:p>
            <a:endParaRPr lang="en-IN" sz="2800" dirty="0">
              <a:solidFill>
                <a:schemeClr val="tx2"/>
              </a:solidFill>
              <a:latin typeface="Equip"/>
            </a:endParaRPr>
          </a:p>
        </p:txBody>
      </p:sp>
      <p:cxnSp>
        <p:nvCxnSpPr>
          <p:cNvPr id="16" name="Straight Connector 15">
            <a:extLst>
              <a:ext uri="{FF2B5EF4-FFF2-40B4-BE49-F238E27FC236}">
                <a16:creationId xmlns:a16="http://schemas.microsoft.com/office/drawing/2014/main" id="{7997DA1D-BC02-CAFA-9ACB-41D2B8E46AF7}"/>
              </a:ext>
            </a:extLst>
          </p:cNvPr>
          <p:cNvCxnSpPr>
            <a:cxnSpLocks/>
          </p:cNvCxnSpPr>
          <p:nvPr/>
        </p:nvCxnSpPr>
        <p:spPr>
          <a:xfrm>
            <a:off x="11374392" y="10632453"/>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1B5FE2-544D-BCFC-440F-EF09A94B6455}"/>
              </a:ext>
            </a:extLst>
          </p:cNvPr>
          <p:cNvSpPr/>
          <p:nvPr/>
        </p:nvSpPr>
        <p:spPr>
          <a:xfrm>
            <a:off x="11332017" y="10848043"/>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kern="0" dirty="0">
              <a:solidFill>
                <a:srgbClr val="060320"/>
              </a:solidFill>
              <a:latin typeface="Equip Extended Bold"/>
              <a:cs typeface="Calibri" panose="020F0502020204030204" pitchFamily="34" charset="0"/>
            </a:endParaRPr>
          </a:p>
        </p:txBody>
      </p:sp>
    </p:spTree>
    <p:extLst>
      <p:ext uri="{BB962C8B-B14F-4D97-AF65-F5344CB8AC3E}">
        <p14:creationId xmlns:p14="http://schemas.microsoft.com/office/powerpoint/2010/main" val="39361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Thank You</a:t>
            </a:r>
          </a:p>
        </p:txBody>
      </p:sp>
    </p:spTree>
    <p:extLst>
      <p:ext uri="{BB962C8B-B14F-4D97-AF65-F5344CB8AC3E}">
        <p14:creationId xmlns:p14="http://schemas.microsoft.com/office/powerpoint/2010/main" val="94124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b="1" dirty="0"/>
              <a:t>Understanding of Problem/ Use-Cases</a:t>
            </a:r>
            <a:endParaRPr lang="en-IN" sz="6600" b="1" dirty="0"/>
          </a:p>
        </p:txBody>
      </p:sp>
    </p:spTree>
    <p:extLst>
      <p:ext uri="{BB962C8B-B14F-4D97-AF65-F5344CB8AC3E}">
        <p14:creationId xmlns:p14="http://schemas.microsoft.com/office/powerpoint/2010/main" val="71109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F34163-D382-4EC3-8E76-75E1A9A56AAA}"/>
              </a:ext>
            </a:extLst>
          </p:cNvPr>
          <p:cNvGrpSpPr/>
          <p:nvPr/>
        </p:nvGrpSpPr>
        <p:grpSpPr>
          <a:xfrm>
            <a:off x="940515" y="2169047"/>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763E6D8C-E7C7-432E-8454-351291527C3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1B0728E2-F095-4A80-B8F7-DA0DA22DC236}"/>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A9BAFAF6-9FF5-4ACC-9575-7BD04E5BA265}"/>
              </a:ext>
            </a:extLst>
          </p:cNvPr>
          <p:cNvSpPr txBox="1"/>
          <p:nvPr/>
        </p:nvSpPr>
        <p:spPr>
          <a:xfrm>
            <a:off x="1190873" y="2581140"/>
            <a:ext cx="18321835" cy="8987076"/>
          </a:xfrm>
          <a:prstGeom prst="rect">
            <a:avLst/>
          </a:prstGeom>
          <a:noFill/>
        </p:spPr>
        <p:txBody>
          <a:bodyPr wrap="square">
            <a:spAutoFit/>
          </a:bodyPr>
          <a:lstStyle/>
          <a:p>
            <a:pPr marL="514350" indent="-514350">
              <a:buFont typeface="+mj-lt"/>
              <a:buAutoNum type="arabicPeriod"/>
            </a:pPr>
            <a:r>
              <a:rPr lang="en-US" sz="3400" b="1" u="sng" dirty="0">
                <a:solidFill>
                  <a:srgbClr val="12ECBD"/>
                </a:solidFill>
                <a:latin typeface="+mn-lt"/>
              </a:rPr>
              <a:t>Seamless Product Exploration</a:t>
            </a:r>
          </a:p>
          <a:p>
            <a:pPr lvl="1">
              <a:buFont typeface="Arial" panose="020B0604020202020204" pitchFamily="34" charset="0"/>
              <a:buChar char="•"/>
            </a:pPr>
            <a:r>
              <a:rPr lang="en-US" sz="3400" dirty="0">
                <a:solidFill>
                  <a:schemeClr val="bg1"/>
                </a:solidFill>
                <a:latin typeface="+mn-lt"/>
              </a:rPr>
              <a:t>Users can browse a diverse range of products across multiple categories (e.g., Men, Women, etc.).</a:t>
            </a:r>
          </a:p>
          <a:p>
            <a:pPr lvl="1">
              <a:buFont typeface="Arial" panose="020B0604020202020204" pitchFamily="34" charset="0"/>
              <a:buChar char="•"/>
            </a:pPr>
            <a:r>
              <a:rPr lang="en-US" sz="3400" b="1" dirty="0">
                <a:solidFill>
                  <a:schemeClr val="bg1"/>
                </a:solidFill>
                <a:latin typeface="+mn-lt"/>
              </a:rPr>
              <a:t>Search feature</a:t>
            </a:r>
            <a:r>
              <a:rPr lang="en-US" sz="3400" dirty="0">
                <a:solidFill>
                  <a:schemeClr val="bg1"/>
                </a:solidFill>
                <a:latin typeface="+mn-lt"/>
              </a:rPr>
              <a:t> helps users quickly find their desired products.</a:t>
            </a:r>
          </a:p>
          <a:p>
            <a:endParaRPr lang="en-US" sz="3400" dirty="0">
              <a:solidFill>
                <a:schemeClr val="bg1"/>
              </a:solidFill>
              <a:latin typeface="+mn-lt"/>
            </a:endParaRPr>
          </a:p>
          <a:p>
            <a:r>
              <a:rPr lang="en-US" sz="3400" b="1" dirty="0">
                <a:solidFill>
                  <a:srgbClr val="12ECBD"/>
                </a:solidFill>
                <a:latin typeface="+mn-lt"/>
              </a:rPr>
              <a:t>2.  </a:t>
            </a:r>
            <a:r>
              <a:rPr lang="en-US" sz="3400" b="1" u="sng" dirty="0">
                <a:solidFill>
                  <a:srgbClr val="12ECBD"/>
                </a:solidFill>
                <a:latin typeface="+mn-lt"/>
              </a:rPr>
              <a:t>Flexible User Authentication</a:t>
            </a:r>
          </a:p>
          <a:p>
            <a:pPr lvl="1">
              <a:buFont typeface="Arial" panose="020B0604020202020204" pitchFamily="34" charset="0"/>
              <a:buChar char="•"/>
            </a:pPr>
            <a:r>
              <a:rPr lang="en-US" sz="3400" dirty="0">
                <a:solidFill>
                  <a:schemeClr val="bg1"/>
                </a:solidFill>
                <a:latin typeface="+mn-lt"/>
              </a:rPr>
              <a:t>New users can </a:t>
            </a:r>
            <a:r>
              <a:rPr lang="en-US" sz="3400" b="1" dirty="0">
                <a:solidFill>
                  <a:schemeClr val="bg1"/>
                </a:solidFill>
                <a:latin typeface="+mn-lt"/>
              </a:rPr>
              <a:t>register</a:t>
            </a:r>
            <a:r>
              <a:rPr lang="en-US" sz="3400" dirty="0">
                <a:solidFill>
                  <a:schemeClr val="bg1"/>
                </a:solidFill>
                <a:latin typeface="+mn-lt"/>
              </a:rPr>
              <a:t> using basic details and email verification.</a:t>
            </a:r>
          </a:p>
          <a:p>
            <a:pPr lvl="1">
              <a:buFont typeface="Arial" panose="020B0604020202020204" pitchFamily="34" charset="0"/>
              <a:buChar char="•"/>
            </a:pPr>
            <a:r>
              <a:rPr lang="en-US" sz="3400" b="1" dirty="0">
                <a:solidFill>
                  <a:schemeClr val="bg1"/>
                </a:solidFill>
                <a:latin typeface="+mn-lt"/>
              </a:rPr>
              <a:t>Third-party login options</a:t>
            </a:r>
            <a:r>
              <a:rPr lang="en-US" sz="3400" dirty="0">
                <a:solidFill>
                  <a:schemeClr val="bg1"/>
                </a:solidFill>
                <a:latin typeface="+mn-lt"/>
              </a:rPr>
              <a:t> (e.g., GitHub) provide a hassle-free sign-in experience.</a:t>
            </a:r>
          </a:p>
          <a:p>
            <a:endParaRPr lang="en-US" sz="3400" dirty="0">
              <a:solidFill>
                <a:schemeClr val="bg1"/>
              </a:solidFill>
              <a:latin typeface="+mn-lt"/>
            </a:endParaRPr>
          </a:p>
          <a:p>
            <a:r>
              <a:rPr lang="en-US" sz="3400" b="1" dirty="0">
                <a:solidFill>
                  <a:srgbClr val="12ECBD"/>
                </a:solidFill>
                <a:latin typeface="+mn-lt"/>
              </a:rPr>
              <a:t>3. </a:t>
            </a:r>
            <a:r>
              <a:rPr lang="en-US" sz="3400" b="1" u="sng" dirty="0">
                <a:solidFill>
                  <a:srgbClr val="12ECBD"/>
                </a:solidFill>
                <a:latin typeface="+mn-lt"/>
              </a:rPr>
              <a:t>Effortless Shopping Experience</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select products, add them to the cart, and view their selected items on the </a:t>
            </a:r>
            <a:r>
              <a:rPr lang="en-US" sz="3400" b="1" dirty="0">
                <a:solidFill>
                  <a:schemeClr val="bg1"/>
                </a:solidFill>
                <a:latin typeface="+mn-lt"/>
              </a:rPr>
              <a:t>Cart Page</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If not logged in, they will be prompted to </a:t>
            </a:r>
            <a:r>
              <a:rPr lang="en-US" sz="3400" b="1" dirty="0">
                <a:solidFill>
                  <a:schemeClr val="bg1"/>
                </a:solidFill>
                <a:latin typeface="+mn-lt"/>
              </a:rPr>
              <a:t>sign in before checkout</a:t>
            </a:r>
            <a:r>
              <a:rPr lang="en-US" sz="3400" dirty="0">
                <a:solidFill>
                  <a:schemeClr val="bg1"/>
                </a:solidFill>
                <a:latin typeface="+mn-lt"/>
              </a:rPr>
              <a:t>.</a:t>
            </a:r>
          </a:p>
          <a:p>
            <a:endParaRPr lang="en-US" sz="3400" dirty="0">
              <a:solidFill>
                <a:schemeClr val="bg1"/>
              </a:solidFill>
              <a:latin typeface="+mn-lt"/>
            </a:endParaRPr>
          </a:p>
          <a:p>
            <a:r>
              <a:rPr lang="en-US" sz="3400" b="1" dirty="0">
                <a:solidFill>
                  <a:srgbClr val="12ECBD"/>
                </a:solidFill>
                <a:latin typeface="+mn-lt"/>
              </a:rPr>
              <a:t>4. </a:t>
            </a:r>
            <a:r>
              <a:rPr lang="en-US" sz="3400" b="1" u="sng" dirty="0">
                <a:solidFill>
                  <a:srgbClr val="12ECBD"/>
                </a:solidFill>
                <a:latin typeface="+mn-lt"/>
              </a:rPr>
              <a:t>Smooth Checkout &amp; Secure Payments</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enter </a:t>
            </a:r>
            <a:r>
              <a:rPr lang="en-US" sz="3400" b="1" dirty="0">
                <a:solidFill>
                  <a:schemeClr val="bg1"/>
                </a:solidFill>
                <a:latin typeface="+mn-lt"/>
              </a:rPr>
              <a:t>delivery details</a:t>
            </a:r>
            <a:r>
              <a:rPr lang="en-US" sz="3400" dirty="0">
                <a:solidFill>
                  <a:schemeClr val="bg1"/>
                </a:solidFill>
                <a:latin typeface="+mn-lt"/>
              </a:rPr>
              <a:t> and choose from multiple </a:t>
            </a:r>
            <a:r>
              <a:rPr lang="en-US" sz="3400" b="1" dirty="0">
                <a:solidFill>
                  <a:schemeClr val="bg1"/>
                </a:solidFill>
                <a:latin typeface="+mn-lt"/>
              </a:rPr>
              <a:t>payment options</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Orders are placed seamlessly, ensuring a secure and efficient transaction process.</a:t>
            </a:r>
          </a:p>
        </p:txBody>
      </p:sp>
      <p:sp>
        <p:nvSpPr>
          <p:cNvPr id="2" name="TextBox 1">
            <a:extLst>
              <a:ext uri="{FF2B5EF4-FFF2-40B4-BE49-F238E27FC236}">
                <a16:creationId xmlns:a16="http://schemas.microsoft.com/office/drawing/2014/main" id="{EEF7EE95-8675-B343-8B79-2138A7FFEF77}"/>
              </a:ext>
            </a:extLst>
          </p:cNvPr>
          <p:cNvSpPr txBox="1"/>
          <p:nvPr/>
        </p:nvSpPr>
        <p:spPr>
          <a:xfrm>
            <a:off x="953562" y="935689"/>
            <a:ext cx="18981533" cy="646331"/>
          </a:xfrm>
          <a:prstGeom prst="rect">
            <a:avLst/>
          </a:prstGeom>
          <a:noFill/>
        </p:spPr>
        <p:txBody>
          <a:bodyPr wrap="square" rtlCol="0">
            <a:spAutoFit/>
          </a:bodyPr>
          <a:lstStyle/>
          <a:p>
            <a:r>
              <a:rPr lang="en-US" sz="3600" b="1" dirty="0"/>
              <a:t>Problem Understanding / Use-Cases</a:t>
            </a:r>
            <a:endParaRPr lang="en-IN" b="1" dirty="0"/>
          </a:p>
        </p:txBody>
      </p:sp>
      <p:cxnSp>
        <p:nvCxnSpPr>
          <p:cNvPr id="3" name="Straight Connector 2">
            <a:extLst>
              <a:ext uri="{FF2B5EF4-FFF2-40B4-BE49-F238E27FC236}">
                <a16:creationId xmlns:a16="http://schemas.microsoft.com/office/drawing/2014/main" id="{F365967F-6A97-0ABA-A360-CA15EB047F1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29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26AF-6403-141B-1EFA-7DDE4F1D6A1F}"/>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58EFDB98-2BD9-AB07-0E2E-3C86F0275F04}"/>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dirty="0"/>
              <a:t>Design Considerations (NFR’s)</a:t>
            </a:r>
            <a:endParaRPr lang="en-IN" sz="10800" dirty="0"/>
          </a:p>
        </p:txBody>
      </p:sp>
    </p:spTree>
    <p:extLst>
      <p:ext uri="{BB962C8B-B14F-4D97-AF65-F5344CB8AC3E}">
        <p14:creationId xmlns:p14="http://schemas.microsoft.com/office/powerpoint/2010/main" val="3513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049E1-B0BF-39B2-2B2C-08994C18C884}"/>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NFR’s Considere</a:t>
            </a:r>
            <a:r>
              <a:rPr lang="en-US" dirty="0"/>
              <a:t>d for the Application</a:t>
            </a:r>
          </a:p>
        </p:txBody>
      </p:sp>
      <p:pic>
        <p:nvPicPr>
          <p:cNvPr id="15" name="Graphic 14">
            <a:extLst>
              <a:ext uri="{FF2B5EF4-FFF2-40B4-BE49-F238E27FC236}">
                <a16:creationId xmlns:a16="http://schemas.microsoft.com/office/drawing/2014/main" id="{562B7D68-C5F2-DF9A-B657-30F1F36B8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3704" y="3156968"/>
            <a:ext cx="1300532" cy="1296000"/>
          </a:xfrm>
          <a:prstGeom prst="rect">
            <a:avLst/>
          </a:prstGeom>
        </p:spPr>
      </p:pic>
      <p:cxnSp>
        <p:nvCxnSpPr>
          <p:cNvPr id="28" name="Straight Connector 27">
            <a:extLst>
              <a:ext uri="{FF2B5EF4-FFF2-40B4-BE49-F238E27FC236}">
                <a16:creationId xmlns:a16="http://schemas.microsoft.com/office/drawing/2014/main" id="{CA1F43C9-6721-8FAF-0F9C-02C61802EC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FD8D9A-FD87-611F-F30E-E23637C1E356}"/>
              </a:ext>
            </a:extLst>
          </p:cNvPr>
          <p:cNvSpPr txBox="1"/>
          <p:nvPr/>
        </p:nvSpPr>
        <p:spPr>
          <a:xfrm>
            <a:off x="1408347" y="2551837"/>
            <a:ext cx="18994581" cy="8956298"/>
          </a:xfrm>
          <a:prstGeom prst="rect">
            <a:avLst/>
          </a:prstGeom>
          <a:noFill/>
        </p:spPr>
        <p:txBody>
          <a:bodyPr wrap="square" rtlCol="0">
            <a:spAutoFit/>
          </a:bodyPr>
          <a:lstStyle/>
          <a:p>
            <a:pPr marL="742950" indent="-742950">
              <a:buFont typeface="+mj-lt"/>
              <a:buAutoNum type="arabicPeriod"/>
            </a:pPr>
            <a:r>
              <a:rPr lang="en-IN" b="1" dirty="0"/>
              <a:t>Performance &amp; Scalability 🚀</a:t>
            </a:r>
            <a:endParaRPr lang="en-IN" dirty="0"/>
          </a:p>
          <a:p>
            <a:pPr marL="1028700" lvl="1" indent="-571500">
              <a:buFont typeface="Wingdings" panose="05000000000000000000" pitchFamily="2" charset="2"/>
              <a:buChar char="q"/>
            </a:pPr>
            <a:r>
              <a:rPr lang="en-IN" dirty="0"/>
              <a:t>Optimized database queries &amp; indexing for fast response times.</a:t>
            </a:r>
          </a:p>
          <a:p>
            <a:pPr marL="1028700" lvl="1" indent="-571500">
              <a:buFont typeface="Wingdings" panose="05000000000000000000" pitchFamily="2" charset="2"/>
              <a:buChar char="q"/>
            </a:pPr>
            <a:r>
              <a:rPr lang="en-IN" dirty="0"/>
              <a:t>Auto-scaling with AWS ECS to handle traffic surges.</a:t>
            </a:r>
          </a:p>
          <a:p>
            <a:pPr marL="457200" lvl="1" indent="0"/>
            <a:endParaRPr lang="en-IN" dirty="0"/>
          </a:p>
          <a:p>
            <a:pPr marL="742950" indent="-742950">
              <a:buFont typeface="+mj-lt"/>
              <a:buAutoNum type="arabicPeriod"/>
            </a:pPr>
            <a:r>
              <a:rPr lang="en-IN" b="1" dirty="0"/>
              <a:t>Availability &amp; Reliability ⚡</a:t>
            </a:r>
            <a:endParaRPr lang="en-IN" dirty="0"/>
          </a:p>
          <a:p>
            <a:pPr marL="1028700" lvl="1" indent="-571500">
              <a:buFont typeface="Wingdings" panose="05000000000000000000" pitchFamily="2" charset="2"/>
              <a:buChar char="q"/>
            </a:pPr>
            <a:r>
              <a:rPr lang="en-IN" dirty="0"/>
              <a:t>Maximum uptime using multi-AZ deployment.</a:t>
            </a:r>
          </a:p>
          <a:p>
            <a:pPr marL="1028700" lvl="1" indent="-571500">
              <a:buFont typeface="Wingdings" panose="05000000000000000000" pitchFamily="2" charset="2"/>
              <a:buChar char="q"/>
            </a:pPr>
            <a:r>
              <a:rPr lang="en-IN" dirty="0"/>
              <a:t>Database read replicas.</a:t>
            </a:r>
          </a:p>
          <a:p>
            <a:pPr marL="457200" lvl="1" indent="0"/>
            <a:endParaRPr lang="en-IN" dirty="0"/>
          </a:p>
          <a:p>
            <a:pPr marL="742950" indent="-742950">
              <a:buFont typeface="+mj-lt"/>
              <a:buAutoNum type="arabicPeriod"/>
            </a:pPr>
            <a:r>
              <a:rPr lang="en-IN" b="1" dirty="0"/>
              <a:t>Security 🔒</a:t>
            </a:r>
            <a:endParaRPr lang="en-IN" dirty="0"/>
          </a:p>
          <a:p>
            <a:pPr marL="1028700" lvl="1" indent="-571500">
              <a:buFont typeface="Wingdings" panose="05000000000000000000" pitchFamily="2" charset="2"/>
              <a:buChar char="q"/>
            </a:pPr>
            <a:r>
              <a:rPr lang="en-IN" dirty="0"/>
              <a:t>JWT-based authentication with OAuth 2.0.</a:t>
            </a:r>
          </a:p>
          <a:p>
            <a:pPr marL="1028700" lvl="1" indent="-571500">
              <a:buFont typeface="Wingdings" panose="05000000000000000000" pitchFamily="2" charset="2"/>
              <a:buChar char="q"/>
            </a:pPr>
            <a:r>
              <a:rPr lang="en-IN" sz="3600" dirty="0">
                <a:solidFill>
                  <a:schemeClr val="tx2"/>
                </a:solidFill>
                <a:latin typeface="+mn-lt"/>
              </a:rPr>
              <a:t>WAF &amp; Shield for enhanced security and access control.</a:t>
            </a:r>
            <a:endParaRPr lang="en-IN" dirty="0"/>
          </a:p>
          <a:p>
            <a:pPr marL="457200" lvl="1" indent="0"/>
            <a:endParaRPr lang="en-IN" dirty="0"/>
          </a:p>
          <a:p>
            <a:pPr marL="742950" indent="-742950">
              <a:buFont typeface="+mj-lt"/>
              <a:buAutoNum type="arabicPeriod"/>
            </a:pPr>
            <a:r>
              <a:rPr lang="en-IN" b="1" dirty="0"/>
              <a:t>Maintainability 🔄</a:t>
            </a:r>
            <a:endParaRPr lang="en-IN" dirty="0"/>
          </a:p>
          <a:p>
            <a:pPr marL="1028700" lvl="1" indent="-571500">
              <a:buFont typeface="Wingdings" panose="05000000000000000000" pitchFamily="2" charset="2"/>
              <a:buChar char="q"/>
            </a:pPr>
            <a:r>
              <a:rPr lang="en-IN" dirty="0"/>
              <a:t>Microservices-based architecture for easy updates.</a:t>
            </a:r>
          </a:p>
          <a:p>
            <a:pPr marL="1028700" lvl="1" indent="-571500">
              <a:buFont typeface="Wingdings" panose="05000000000000000000" pitchFamily="2" charset="2"/>
              <a:buChar char="q"/>
            </a:pPr>
            <a:r>
              <a:rPr lang="en-IN" dirty="0"/>
              <a:t>Version control with CI/CD pipelines.</a:t>
            </a:r>
          </a:p>
          <a:p>
            <a:endParaRPr lang="en-IN" dirty="0"/>
          </a:p>
        </p:txBody>
      </p:sp>
    </p:spTree>
    <p:extLst>
      <p:ext uri="{BB962C8B-B14F-4D97-AF65-F5344CB8AC3E}">
        <p14:creationId xmlns:p14="http://schemas.microsoft.com/office/powerpoint/2010/main" val="39625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02BC-BE7D-68D0-F532-96A4BEC0015D}"/>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Continuing….</a:t>
            </a:r>
            <a:endParaRPr lang="en-US" dirty="0"/>
          </a:p>
        </p:txBody>
      </p:sp>
      <p:cxnSp>
        <p:nvCxnSpPr>
          <p:cNvPr id="9" name="Straight Connector 8">
            <a:extLst>
              <a:ext uri="{FF2B5EF4-FFF2-40B4-BE49-F238E27FC236}">
                <a16:creationId xmlns:a16="http://schemas.microsoft.com/office/drawing/2014/main" id="{0CEC119A-2B84-CBD9-CCD2-0D94C5AF3F27}"/>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F214-F04F-CD2E-ACEF-F24D04C829F9}"/>
              </a:ext>
            </a:extLst>
          </p:cNvPr>
          <p:cNvSpPr txBox="1"/>
          <p:nvPr/>
        </p:nvSpPr>
        <p:spPr>
          <a:xfrm>
            <a:off x="1446028" y="2169041"/>
            <a:ext cx="18489068" cy="3970318"/>
          </a:xfrm>
          <a:prstGeom prst="rect">
            <a:avLst/>
          </a:prstGeom>
          <a:noFill/>
        </p:spPr>
        <p:txBody>
          <a:bodyPr wrap="square" rtlCol="0">
            <a:spAutoFit/>
          </a:bodyPr>
          <a:lstStyle/>
          <a:p>
            <a:r>
              <a:rPr lang="en-IN" b="1" dirty="0">
                <a:latin typeface="+mn-lt"/>
              </a:rPr>
              <a:t>5.   Monitoring &amp; Logging 📊</a:t>
            </a:r>
            <a:endParaRPr lang="en-IN" dirty="0">
              <a:latin typeface="+mn-lt"/>
            </a:endParaRPr>
          </a:p>
          <a:p>
            <a:pPr marL="1485900" lvl="1" indent="-571500">
              <a:buFont typeface="Wingdings" panose="05000000000000000000" pitchFamily="2" charset="2"/>
              <a:buChar char="q"/>
            </a:pPr>
            <a:r>
              <a:rPr lang="en-IN" dirty="0">
                <a:latin typeface="+mn-lt"/>
              </a:rPr>
              <a:t>AWS CloudWatch, CloudTrail, and X-Ray for real-time monitoring.</a:t>
            </a:r>
          </a:p>
          <a:p>
            <a:endParaRPr lang="en-IN" dirty="0">
              <a:latin typeface="+mn-lt"/>
            </a:endParaRPr>
          </a:p>
          <a:p>
            <a:r>
              <a:rPr lang="en-IN" b="1" dirty="0">
                <a:latin typeface="+mn-lt"/>
              </a:rPr>
              <a:t>6.   Compatibility 🖥️</a:t>
            </a:r>
            <a:endParaRPr lang="en-IN" dirty="0">
              <a:latin typeface="+mn-lt"/>
            </a:endParaRPr>
          </a:p>
          <a:p>
            <a:pPr marL="1485900" lvl="1" indent="-571500">
              <a:buFont typeface="Wingdings" panose="05000000000000000000" pitchFamily="2" charset="2"/>
              <a:buChar char="q"/>
            </a:pPr>
            <a:r>
              <a:rPr lang="en-IN" dirty="0">
                <a:latin typeface="+mn-lt"/>
              </a:rPr>
              <a:t>Supports major browsers (Chrome, Firefox, Edge, Safari).</a:t>
            </a:r>
          </a:p>
          <a:p>
            <a:pPr marL="1485900" lvl="1" indent="-571500">
              <a:buFont typeface="Wingdings" panose="05000000000000000000" pitchFamily="2" charset="2"/>
              <a:buChar char="q"/>
            </a:pPr>
            <a:r>
              <a:rPr lang="en-IN" dirty="0">
                <a:latin typeface="+mn-lt"/>
              </a:rPr>
              <a:t>Works on desktop, mobile, and tablets.</a:t>
            </a:r>
          </a:p>
          <a:p>
            <a:endParaRPr lang="en-IN" dirty="0">
              <a:latin typeface="+mn-lt"/>
            </a:endParaRPr>
          </a:p>
        </p:txBody>
      </p:sp>
    </p:spTree>
    <p:extLst>
      <p:ext uri="{BB962C8B-B14F-4D97-AF65-F5344CB8AC3E}">
        <p14:creationId xmlns:p14="http://schemas.microsoft.com/office/powerpoint/2010/main" val="378869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Artifacts (UML Diagram)</a:t>
            </a:r>
          </a:p>
        </p:txBody>
      </p:sp>
    </p:spTree>
    <p:extLst>
      <p:ext uri="{BB962C8B-B14F-4D97-AF65-F5344CB8AC3E}">
        <p14:creationId xmlns:p14="http://schemas.microsoft.com/office/powerpoint/2010/main" val="1967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2AC2-E8B7-6291-647A-E83B86791D5B}"/>
            </a:ext>
          </a:extLst>
        </p:cNvPr>
        <p:cNvGrpSpPr/>
        <p:nvPr/>
      </p:nvGrpSpPr>
      <p:grpSpPr>
        <a:xfrm>
          <a:off x="0" y="0"/>
          <a:ext cx="0" cy="0"/>
          <a:chOff x="0" y="0"/>
          <a:chExt cx="0" cy="0"/>
        </a:xfrm>
      </p:grpSpPr>
      <p:sp>
        <p:nvSpPr>
          <p:cNvPr id="484" name="Title 11">
            <a:extLst>
              <a:ext uri="{FF2B5EF4-FFF2-40B4-BE49-F238E27FC236}">
                <a16:creationId xmlns:a16="http://schemas.microsoft.com/office/drawing/2014/main" id="{7C358A1B-6ED8-1BA5-6C05-627C483ADEA5}"/>
              </a:ext>
            </a:extLst>
          </p:cNvPr>
          <p:cNvSpPr>
            <a:spLocks noGrp="1"/>
          </p:cNvSpPr>
          <p:nvPr>
            <p:ph type="title"/>
          </p:nvPr>
        </p:nvSpPr>
        <p:spPr>
          <a:xfrm>
            <a:off x="940515" y="528010"/>
            <a:ext cx="19030258" cy="857533"/>
          </a:xfrm>
        </p:spPr>
        <p:txBody>
          <a:bodyPr/>
          <a:lstStyle/>
          <a:p>
            <a:pPr>
              <a:defRPr/>
            </a:pPr>
            <a:r>
              <a:rPr lang="de-DE" dirty="0"/>
              <a:t>UML Diagram (Sequential Diagram)</a:t>
            </a:r>
            <a:endParaRPr lang="en-US" sz="4800" b="1" dirty="0">
              <a:solidFill>
                <a:schemeClr val="tx2"/>
              </a:solidFill>
              <a:latin typeface="Equip Extended" panose="02000503030000020004" pitchFamily="2" charset="77"/>
              <a:ea typeface="+mj-ea"/>
              <a:cs typeface="+mj-cs"/>
            </a:endParaRPr>
          </a:p>
        </p:txBody>
      </p:sp>
      <p:cxnSp>
        <p:nvCxnSpPr>
          <p:cNvPr id="7" name="Straight Connector 6">
            <a:extLst>
              <a:ext uri="{FF2B5EF4-FFF2-40B4-BE49-F238E27FC236}">
                <a16:creationId xmlns:a16="http://schemas.microsoft.com/office/drawing/2014/main" id="{4F8777C7-E3EC-4FF1-3E57-1CFD9E07E49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white sheet of paper with black lines&#10;&#10;AI-generated content may be incorrect.">
            <a:extLst>
              <a:ext uri="{FF2B5EF4-FFF2-40B4-BE49-F238E27FC236}">
                <a16:creationId xmlns:a16="http://schemas.microsoft.com/office/drawing/2014/main" id="{F1AEB30A-C00D-B87C-B6DB-01560B421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14" y="2020186"/>
            <a:ext cx="21685569" cy="10845209"/>
          </a:xfrm>
          <a:prstGeom prst="rect">
            <a:avLst/>
          </a:prstGeom>
        </p:spPr>
      </p:pic>
    </p:spTree>
    <p:extLst>
      <p:ext uri="{BB962C8B-B14F-4D97-AF65-F5344CB8AC3E}">
        <p14:creationId xmlns:p14="http://schemas.microsoft.com/office/powerpoint/2010/main" val="3497566965"/>
      </p:ext>
    </p:extLst>
  </p:cSld>
  <p:clrMapOvr>
    <a:masterClrMapping/>
  </p:clrMapOvr>
</p:sld>
</file>

<file path=ppt/theme/theme1.xml><?xml version="1.0" encoding="utf-8"?>
<a:theme xmlns:a="http://schemas.openxmlformats.org/drawingml/2006/main" name="Thème Office">
  <a:themeElements>
    <a:clrScheme name="NotionEdge">
      <a:dk1>
        <a:srgbClr val="000000"/>
      </a:dk1>
      <a:lt1>
        <a:srgbClr val="FFFFFF"/>
      </a:lt1>
      <a:dk2>
        <a:srgbClr val="1B2127"/>
      </a:dk2>
      <a:lt2>
        <a:srgbClr val="117BED"/>
      </a:lt2>
      <a:accent1>
        <a:srgbClr val="1B2127"/>
      </a:accent1>
      <a:accent2>
        <a:srgbClr val="2996FF"/>
      </a:accent2>
      <a:accent3>
        <a:srgbClr val="53CBFF"/>
      </a:accent3>
      <a:accent4>
        <a:srgbClr val="F88706"/>
      </a:accent4>
      <a:accent5>
        <a:srgbClr val="F7B31E"/>
      </a:accent5>
      <a:accent6>
        <a:srgbClr val="FAD072"/>
      </a:accent6>
      <a:hlink>
        <a:srgbClr val="F88706"/>
      </a:hlink>
      <a:folHlink>
        <a:srgbClr val="117BED"/>
      </a:folHlink>
    </a:clrScheme>
    <a:fontScheme name="Notion Edge">
      <a:majorFont>
        <a:latin typeface="Ubuntu"/>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E7D8C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tion_Edge_v3.5.pptx" id="{775A04B6-705F-4BB5-8A62-F2DB140E8CBA}" vid="{10594149-A7EE-491C-8C9A-FC2254FE637E}"/>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69ABD47-721A-6243-B5AE-9766303EBC4B}" vid="{F8391BD1-C53B-F54A-BB52-46708018E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68bb637-247e-47c0-8bd2-990714b37cf2">
      <UserInfo>
        <DisplayName>Chandramohan Nataraj</DisplayName>
        <AccountId>55</AccountId>
        <AccountType/>
      </UserInfo>
      <UserInfo>
        <DisplayName>Abhishek Kumar</DisplayName>
        <AccountId>49</AccountId>
        <AccountType/>
      </UserInfo>
      <UserInfo>
        <DisplayName>Bhavya Jain</DisplayName>
        <AccountId>61</AccountId>
        <AccountType/>
      </UserInfo>
      <UserInfo>
        <DisplayName>Priyanshu Srivastava</DisplayName>
        <AccountId>60</AccountId>
        <AccountType/>
      </UserInfo>
      <UserInfo>
        <DisplayName>Gagan Gulati</DisplayName>
        <AccountId>59</AccountId>
        <AccountType/>
      </UserInfo>
      <UserInfo>
        <DisplayName>Janvi Pujari</DisplayName>
        <AccountId>62</AccountId>
        <AccountType/>
      </UserInfo>
      <UserInfo>
        <DisplayName>Anas Houari</DisplayName>
        <AccountId>43</AccountId>
        <AccountType/>
      </UserInfo>
      <UserInfo>
        <DisplayName>Benjamin Bonnet</DisplayName>
        <AccountId>58</AccountId>
        <AccountType/>
      </UserInfo>
      <UserInfo>
        <DisplayName>Parv Shree</DisplayName>
        <AccountId>15</AccountId>
        <AccountType/>
      </UserInfo>
      <UserInfo>
        <DisplayName>Amine Gaiji</DisplayName>
        <AccountId>65</AccountId>
        <AccountType/>
      </UserInfo>
      <UserInfo>
        <DisplayName>Mahdi Elbounaji</DisplayName>
        <AccountId>66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998C2F2A3B814F9EBC95E4C868A550" ma:contentTypeVersion="10" ma:contentTypeDescription="Create a new document." ma:contentTypeScope="" ma:versionID="37e9ead4d7ebe2910f837ed2a7b955ec">
  <xsd:schema xmlns:xsd="http://www.w3.org/2001/XMLSchema" xmlns:xs="http://www.w3.org/2001/XMLSchema" xmlns:p="http://schemas.microsoft.com/office/2006/metadata/properties" xmlns:ns2="c085a222-0ac8-4f35-9a0b-366450e2a33f" xmlns:ns3="c68bb637-247e-47c0-8bd2-990714b37cf2" targetNamespace="http://schemas.microsoft.com/office/2006/metadata/properties" ma:root="true" ma:fieldsID="aafe8fd123cd49ab76f9b504e879cb5a" ns2:_="" ns3:_="">
    <xsd:import namespace="c085a222-0ac8-4f35-9a0b-366450e2a33f"/>
    <xsd:import namespace="c68bb637-247e-47c0-8bd2-990714b37c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5a222-0ac8-4f35-9a0b-366450e2a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bb637-247e-47c0-8bd2-990714b37c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9D0CD9-40FA-4A9D-B61E-D3A546BA1AAE}">
  <ds:schemaRefs>
    <ds:schemaRef ds:uri="http://schemas.microsoft.com/sharepoint/v3/contenttype/forms"/>
  </ds:schemaRefs>
</ds:datastoreItem>
</file>

<file path=customXml/itemProps2.xml><?xml version="1.0" encoding="utf-8"?>
<ds:datastoreItem xmlns:ds="http://schemas.openxmlformats.org/officeDocument/2006/customXml" ds:itemID="{0DDE7F87-D5CF-450A-9DA2-39CEC23CBD56}">
  <ds:schemaRefs>
    <ds:schemaRef ds:uri="c085a222-0ac8-4f35-9a0b-366450e2a33f"/>
    <ds:schemaRef ds:uri="c68bb637-247e-47c0-8bd2-990714b37c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385B74-DF5B-41AA-B384-8E77BBB3C33C}">
  <ds:schemaRefs>
    <ds:schemaRef ds:uri="c085a222-0ac8-4f35-9a0b-366450e2a33f"/>
    <ds:schemaRef ds:uri="c68bb637-247e-47c0-8bd2-990714b37c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Notion_Edge_Master</Template>
  <TotalTime>4493</TotalTime>
  <Words>605</Words>
  <Application>Microsoft Office PowerPoint</Application>
  <PresentationFormat>Custom</PresentationFormat>
  <Paragraphs>129</Paragraphs>
  <Slides>20</Slides>
  <Notes>10</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20</vt:i4>
      </vt:variant>
    </vt:vector>
  </HeadingPairs>
  <TitlesOfParts>
    <vt:vector size="40" baseType="lpstr">
      <vt:lpstr>굴림</vt:lpstr>
      <vt:lpstr>Arial</vt:lpstr>
      <vt:lpstr>Calibri</vt:lpstr>
      <vt:lpstr>Courier New</vt:lpstr>
      <vt:lpstr>Equip</vt:lpstr>
      <vt:lpstr>Equip Extended</vt:lpstr>
      <vt:lpstr>Equip Extended Bold</vt:lpstr>
      <vt:lpstr>Equip Extended Light</vt:lpstr>
      <vt:lpstr>Equip Extended Medium</vt:lpstr>
      <vt:lpstr>Equip Extended Thin</vt:lpstr>
      <vt:lpstr>Equip Light</vt:lpstr>
      <vt:lpstr>Equip Medium</vt:lpstr>
      <vt:lpstr>Montserrat</vt:lpstr>
      <vt:lpstr>Open Sans</vt:lpstr>
      <vt:lpstr>Times New Roman</vt:lpstr>
      <vt:lpstr>Ubuntu</vt:lpstr>
      <vt:lpstr>Wingdings</vt:lpstr>
      <vt:lpstr>Thème Office</vt:lpstr>
      <vt:lpstr>Office</vt:lpstr>
      <vt:lpstr>2_Office</vt:lpstr>
      <vt:lpstr>PowerPoint Presentation</vt:lpstr>
      <vt:lpstr>PowerPoint Presentation</vt:lpstr>
      <vt:lpstr>PowerPoint Presentation</vt:lpstr>
      <vt:lpstr>PowerPoint Presentation</vt:lpstr>
      <vt:lpstr>PowerPoint Presentation</vt:lpstr>
      <vt:lpstr>NFR’s Considered for the Application</vt:lpstr>
      <vt:lpstr>Continuing….</vt:lpstr>
      <vt:lpstr>PowerPoint Presentation</vt:lpstr>
      <vt:lpstr>UML Diagram (Sequential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Anna Kim</dc:creator>
  <cp:lastModifiedBy>Akshat Aggarwal</cp:lastModifiedBy>
  <cp:revision>69</cp:revision>
  <dcterms:created xsi:type="dcterms:W3CDTF">2020-06-02T15:44:28Z</dcterms:created>
  <dcterms:modified xsi:type="dcterms:W3CDTF">2025-04-03T12:29:49Z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0x01010018998C2F2A3B814F9EBC95E4C868A550</vt:lpwstr>
  </property>
  <property fmtid="{D5CDD505-2E9C-101B-9397-08002B2CF9AE}" pid="3" name="lcf76f155ced4ddcb4097134ff3c332f">
    <vt:lpwstr/>
  </property>
  <property fmtid="{D5CDD505-2E9C-101B-9397-08002B2CF9AE}" pid="4" name="TaxCatchAll">
    <vt:lpwstr/>
  </property>
</Properties>
</file>